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4" r:id="rId2"/>
    <p:sldId id="256" r:id="rId3"/>
    <p:sldId id="490" r:id="rId4"/>
    <p:sldId id="497" r:id="rId5"/>
    <p:sldId id="491" r:id="rId6"/>
    <p:sldId id="493" r:id="rId7"/>
    <p:sldId id="495" r:id="rId8"/>
    <p:sldId id="496" r:id="rId9"/>
    <p:sldId id="494" r:id="rId10"/>
    <p:sldId id="479" r:id="rId11"/>
    <p:sldId id="480" r:id="rId12"/>
    <p:sldId id="4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B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98" autoAdjust="0"/>
    <p:restoredTop sz="94685"/>
  </p:normalViewPr>
  <p:slideViewPr>
    <p:cSldViewPr snapToGrid="0">
      <p:cViewPr varScale="1">
        <p:scale>
          <a:sx n="70" d="100"/>
          <a:sy n="70" d="100"/>
        </p:scale>
        <p:origin x="216" y="424"/>
      </p:cViewPr>
      <p:guideLst/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image" Target="../media/image5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image" Target="../media/image5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AF9177-F91D-7541-A897-828EFAB87959}" type="doc">
      <dgm:prSet loTypeId="urn:microsoft.com/office/officeart/2008/layout/BendingPictureCaptionLis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8BB01053-043B-1749-9323-C983609320F8}">
      <dgm:prSet phldrT="[Text]"/>
      <dgm:spPr/>
      <dgm:t>
        <a:bodyPr/>
        <a:lstStyle/>
        <a:p>
          <a:r>
            <a:rPr lang="en-US" dirty="0"/>
            <a:t>Kirstyn Brunker</a:t>
          </a:r>
          <a:endParaRPr lang="en-GB" dirty="0"/>
        </a:p>
      </dgm:t>
    </dgm:pt>
    <dgm:pt modelId="{175A44FD-D332-5843-BEA7-CE13D981AC11}" type="parTrans" cxnId="{4261945F-ADF2-5445-B91B-CA5F26A0343C}">
      <dgm:prSet/>
      <dgm:spPr/>
      <dgm:t>
        <a:bodyPr/>
        <a:lstStyle/>
        <a:p>
          <a:endParaRPr lang="en-GB"/>
        </a:p>
      </dgm:t>
    </dgm:pt>
    <dgm:pt modelId="{DF7B4180-B836-AC44-902D-6CFEADF34565}" type="sibTrans" cxnId="{4261945F-ADF2-5445-B91B-CA5F26A0343C}">
      <dgm:prSet/>
      <dgm:spPr/>
      <dgm:t>
        <a:bodyPr/>
        <a:lstStyle/>
        <a:p>
          <a:endParaRPr lang="en-GB"/>
        </a:p>
      </dgm:t>
    </dgm:pt>
    <dgm:pt modelId="{06C61174-34BC-D642-83CB-E1ECB5C4AC9E}">
      <dgm:prSet phldrT="[Text]"/>
      <dgm:spPr/>
      <dgm:t>
        <a:bodyPr/>
        <a:lstStyle/>
        <a:p>
          <a:r>
            <a:rPr lang="en-US" dirty="0" err="1"/>
            <a:t>Criselda</a:t>
          </a:r>
          <a:r>
            <a:rPr lang="en-US" dirty="0"/>
            <a:t> Bautista</a:t>
          </a:r>
          <a:endParaRPr lang="en-GB" dirty="0"/>
        </a:p>
      </dgm:t>
    </dgm:pt>
    <dgm:pt modelId="{474B69A6-2E33-AC44-A36D-A18AACEA7B3B}" type="parTrans" cxnId="{20AF28F5-0310-BE4A-9DCC-F384D681AEDD}">
      <dgm:prSet/>
      <dgm:spPr/>
      <dgm:t>
        <a:bodyPr/>
        <a:lstStyle/>
        <a:p>
          <a:endParaRPr lang="en-GB"/>
        </a:p>
      </dgm:t>
    </dgm:pt>
    <dgm:pt modelId="{4FC96BE5-5EAD-0A49-BBE3-20129960CE4E}" type="sibTrans" cxnId="{20AF28F5-0310-BE4A-9DCC-F384D681AEDD}">
      <dgm:prSet/>
      <dgm:spPr/>
      <dgm:t>
        <a:bodyPr/>
        <a:lstStyle/>
        <a:p>
          <a:endParaRPr lang="en-GB"/>
        </a:p>
      </dgm:t>
    </dgm:pt>
    <dgm:pt modelId="{02094BDC-9CE2-C54C-818B-8C5D33EE025B}">
      <dgm:prSet phldrT="[Text]"/>
      <dgm:spPr/>
      <dgm:t>
        <a:bodyPr/>
        <a:lstStyle/>
        <a:p>
          <a:r>
            <a:rPr lang="en-US" dirty="0"/>
            <a:t>Gurdeep Jaswant</a:t>
          </a:r>
          <a:endParaRPr lang="en-GB" dirty="0"/>
        </a:p>
      </dgm:t>
    </dgm:pt>
    <dgm:pt modelId="{83F905A6-4BE8-9B40-B583-D211DA370409}" type="parTrans" cxnId="{CF939CC8-B422-5543-89CD-8E0D73C2029D}">
      <dgm:prSet/>
      <dgm:spPr/>
      <dgm:t>
        <a:bodyPr/>
        <a:lstStyle/>
        <a:p>
          <a:endParaRPr lang="en-GB"/>
        </a:p>
      </dgm:t>
    </dgm:pt>
    <dgm:pt modelId="{43045845-246E-AE41-93E3-8C5576E58B10}" type="sibTrans" cxnId="{CF939CC8-B422-5543-89CD-8E0D73C2029D}">
      <dgm:prSet/>
      <dgm:spPr/>
      <dgm:t>
        <a:bodyPr/>
        <a:lstStyle/>
        <a:p>
          <a:endParaRPr lang="en-GB"/>
        </a:p>
      </dgm:t>
    </dgm:pt>
    <dgm:pt modelId="{E057B357-9150-6041-9BA0-2652697E5A4E}">
      <dgm:prSet phldrT="[Text]"/>
      <dgm:spPr/>
      <dgm:t>
        <a:bodyPr/>
        <a:lstStyle/>
        <a:p>
          <a:r>
            <a:rPr lang="en-GB" dirty="0"/>
            <a:t>Kathryn Campbell</a:t>
          </a:r>
        </a:p>
      </dgm:t>
    </dgm:pt>
    <dgm:pt modelId="{E1520C09-7233-D544-B746-7270F4FDC94A}" type="parTrans" cxnId="{BAB9777B-D0FD-EF4B-AB77-338F3B3F1B11}">
      <dgm:prSet/>
      <dgm:spPr/>
      <dgm:t>
        <a:bodyPr/>
        <a:lstStyle/>
        <a:p>
          <a:endParaRPr lang="en-GB"/>
        </a:p>
      </dgm:t>
    </dgm:pt>
    <dgm:pt modelId="{F06211C7-2A1D-A142-8346-4FE9225BA4AE}" type="sibTrans" cxnId="{BAB9777B-D0FD-EF4B-AB77-338F3B3F1B11}">
      <dgm:prSet/>
      <dgm:spPr/>
      <dgm:t>
        <a:bodyPr/>
        <a:lstStyle/>
        <a:p>
          <a:endParaRPr lang="en-GB"/>
        </a:p>
      </dgm:t>
    </dgm:pt>
    <dgm:pt modelId="{6CEADD55-B202-DF4B-B50F-2E3CB34C9F29}">
      <dgm:prSet phldrT="[Text]"/>
      <dgm:spPr/>
      <dgm:t>
        <a:bodyPr/>
        <a:lstStyle/>
        <a:p>
          <a:r>
            <a:rPr lang="en-GB" dirty="0"/>
            <a:t>Laura Bergner</a:t>
          </a:r>
        </a:p>
      </dgm:t>
    </dgm:pt>
    <dgm:pt modelId="{0A05400E-0079-D347-B6C8-72D332B2E783}" type="parTrans" cxnId="{DC3827D7-DF40-654E-98E4-3239F1580756}">
      <dgm:prSet/>
      <dgm:spPr/>
      <dgm:t>
        <a:bodyPr/>
        <a:lstStyle/>
        <a:p>
          <a:endParaRPr lang="en-GB"/>
        </a:p>
      </dgm:t>
    </dgm:pt>
    <dgm:pt modelId="{B90E03F3-AA2A-2642-BDE1-07EEE2BC5DF1}" type="sibTrans" cxnId="{DC3827D7-DF40-654E-98E4-3239F1580756}">
      <dgm:prSet/>
      <dgm:spPr/>
      <dgm:t>
        <a:bodyPr/>
        <a:lstStyle/>
        <a:p>
          <a:endParaRPr lang="en-GB"/>
        </a:p>
      </dgm:t>
    </dgm:pt>
    <dgm:pt modelId="{F7692358-81C8-7C49-B6D6-71E043D068D9}">
      <dgm:prSet phldrT="[Text]"/>
      <dgm:spPr/>
      <dgm:t>
        <a:bodyPr/>
        <a:lstStyle/>
        <a:p>
          <a:r>
            <a:rPr lang="en-GB" dirty="0"/>
            <a:t>Rowan </a:t>
          </a:r>
          <a:r>
            <a:rPr lang="en-GB" dirty="0" err="1"/>
            <a:t>Durrant</a:t>
          </a:r>
          <a:endParaRPr lang="en-GB" dirty="0"/>
        </a:p>
      </dgm:t>
    </dgm:pt>
    <dgm:pt modelId="{8B721FF9-F1A6-A440-8C33-4F2271AA773E}" type="parTrans" cxnId="{4CFF0B37-9B3B-164D-BD7E-E21D3DD1F265}">
      <dgm:prSet/>
      <dgm:spPr/>
      <dgm:t>
        <a:bodyPr/>
        <a:lstStyle/>
        <a:p>
          <a:endParaRPr lang="en-GB"/>
        </a:p>
      </dgm:t>
    </dgm:pt>
    <dgm:pt modelId="{56DFAB72-D7B6-CA4C-AA48-B661BE163655}" type="sibTrans" cxnId="{4CFF0B37-9B3B-164D-BD7E-E21D3DD1F265}">
      <dgm:prSet/>
      <dgm:spPr/>
      <dgm:t>
        <a:bodyPr/>
        <a:lstStyle/>
        <a:p>
          <a:endParaRPr lang="en-GB"/>
        </a:p>
      </dgm:t>
    </dgm:pt>
    <dgm:pt modelId="{5EF04EFE-F963-BD46-9A61-35107FC14E8D}" type="pres">
      <dgm:prSet presAssocID="{CEAF9177-F91D-7541-A897-828EFAB87959}" presName="Name0" presStyleCnt="0">
        <dgm:presLayoutVars>
          <dgm:dir/>
          <dgm:resizeHandles val="exact"/>
        </dgm:presLayoutVars>
      </dgm:prSet>
      <dgm:spPr/>
    </dgm:pt>
    <dgm:pt modelId="{74A61906-B79A-8A4F-AF8E-BA0853170744}" type="pres">
      <dgm:prSet presAssocID="{8BB01053-043B-1749-9323-C983609320F8}" presName="composite" presStyleCnt="0"/>
      <dgm:spPr/>
    </dgm:pt>
    <dgm:pt modelId="{F5CFD1F2-16D3-8342-B983-4A4F01B84684}" type="pres">
      <dgm:prSet presAssocID="{8BB01053-043B-1749-9323-C983609320F8}" presName="rect1" presStyleLbl="bgImgPlace1" presStyleIdx="0" presStyleCnt="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046" t="-22319" r="2700" b="-18745"/>
          </a:stretch>
        </a:blipFill>
      </dgm:spPr>
    </dgm:pt>
    <dgm:pt modelId="{149F37E0-95B6-E74B-BC95-2FBD3C140D37}" type="pres">
      <dgm:prSet presAssocID="{8BB01053-043B-1749-9323-C983609320F8}" presName="wedgeRectCallout1" presStyleLbl="node1" presStyleIdx="0" presStyleCnt="6">
        <dgm:presLayoutVars>
          <dgm:bulletEnabled val="1"/>
        </dgm:presLayoutVars>
      </dgm:prSet>
      <dgm:spPr/>
    </dgm:pt>
    <dgm:pt modelId="{FCDFBC60-5CAE-E440-9E3D-A35BB225CB07}" type="pres">
      <dgm:prSet presAssocID="{DF7B4180-B836-AC44-902D-6CFEADF34565}" presName="sibTrans" presStyleCnt="0"/>
      <dgm:spPr/>
    </dgm:pt>
    <dgm:pt modelId="{70392CD1-03B2-F940-9A4E-7C29416D4331}" type="pres">
      <dgm:prSet presAssocID="{06C61174-34BC-D642-83CB-E1ECB5C4AC9E}" presName="composite" presStyleCnt="0"/>
      <dgm:spPr/>
    </dgm:pt>
    <dgm:pt modelId="{799D6C88-00EB-0643-8797-A9E4204F49DC}" type="pres">
      <dgm:prSet presAssocID="{06C61174-34BC-D642-83CB-E1ECB5C4AC9E}" presName="rect1" presStyleLbl="bgImgPlace1" presStyleIdx="1" presStyleCnt="6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9" t="-38418" r="-99" b="-13582"/>
          </a:stretch>
        </a:blipFill>
      </dgm:spPr>
    </dgm:pt>
    <dgm:pt modelId="{7338E5D2-FBD6-8643-A525-123F2E4B2425}" type="pres">
      <dgm:prSet presAssocID="{06C61174-34BC-D642-83CB-E1ECB5C4AC9E}" presName="wedgeRectCallout1" presStyleLbl="node1" presStyleIdx="1" presStyleCnt="6">
        <dgm:presLayoutVars>
          <dgm:bulletEnabled val="1"/>
        </dgm:presLayoutVars>
      </dgm:prSet>
      <dgm:spPr/>
    </dgm:pt>
    <dgm:pt modelId="{0CA195A2-D6A1-154A-8093-233C3F7D63ED}" type="pres">
      <dgm:prSet presAssocID="{4FC96BE5-5EAD-0A49-BBE3-20129960CE4E}" presName="sibTrans" presStyleCnt="0"/>
      <dgm:spPr/>
    </dgm:pt>
    <dgm:pt modelId="{1A79EB7E-B640-CC48-883B-006BC6852DB2}" type="pres">
      <dgm:prSet presAssocID="{02094BDC-9CE2-C54C-818B-8C5D33EE025B}" presName="composite" presStyleCnt="0"/>
      <dgm:spPr/>
    </dgm:pt>
    <dgm:pt modelId="{8F53A5E4-4313-F744-A6C3-0F4C21B3F49B}" type="pres">
      <dgm:prSet presAssocID="{02094BDC-9CE2-C54C-818B-8C5D33EE025B}" presName="rect1" presStyleLbl="b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F43BFAD8-849D-144D-9DD2-FFCEDDD5556C}" type="pres">
      <dgm:prSet presAssocID="{02094BDC-9CE2-C54C-818B-8C5D33EE025B}" presName="wedgeRectCallout1" presStyleLbl="node1" presStyleIdx="2" presStyleCnt="6">
        <dgm:presLayoutVars>
          <dgm:bulletEnabled val="1"/>
        </dgm:presLayoutVars>
      </dgm:prSet>
      <dgm:spPr/>
    </dgm:pt>
    <dgm:pt modelId="{E3EF10A6-CDC2-A042-BFD0-B864C407D408}" type="pres">
      <dgm:prSet presAssocID="{43045845-246E-AE41-93E3-8C5576E58B10}" presName="sibTrans" presStyleCnt="0"/>
      <dgm:spPr/>
    </dgm:pt>
    <dgm:pt modelId="{3671A346-B9A7-DF44-BF64-D90C9A78C673}" type="pres">
      <dgm:prSet presAssocID="{E057B357-9150-6041-9BA0-2652697E5A4E}" presName="composite" presStyleCnt="0"/>
      <dgm:spPr/>
    </dgm:pt>
    <dgm:pt modelId="{CD7EAF1D-663C-154E-AEBC-3B46149A1905}" type="pres">
      <dgm:prSet presAssocID="{E057B357-9150-6041-9BA0-2652697E5A4E}" presName="rect1" presStyleLbl="bgImgPlac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469" t="-3248" r="-4469" b="-62752"/>
          </a:stretch>
        </a:blipFill>
      </dgm:spPr>
    </dgm:pt>
    <dgm:pt modelId="{2DF9BF82-75A1-1C4E-AF36-205E60FDFD11}" type="pres">
      <dgm:prSet presAssocID="{E057B357-9150-6041-9BA0-2652697E5A4E}" presName="wedgeRectCallout1" presStyleLbl="node1" presStyleIdx="3" presStyleCnt="6">
        <dgm:presLayoutVars>
          <dgm:bulletEnabled val="1"/>
        </dgm:presLayoutVars>
      </dgm:prSet>
      <dgm:spPr/>
    </dgm:pt>
    <dgm:pt modelId="{F0F343EB-F1C9-904F-827C-04C9AB225A00}" type="pres">
      <dgm:prSet presAssocID="{F06211C7-2A1D-A142-8346-4FE9225BA4AE}" presName="sibTrans" presStyleCnt="0"/>
      <dgm:spPr/>
    </dgm:pt>
    <dgm:pt modelId="{A5B32FC1-00BD-3A4E-811B-9E623C2DC213}" type="pres">
      <dgm:prSet presAssocID="{6CEADD55-B202-DF4B-B50F-2E3CB34C9F29}" presName="composite" presStyleCnt="0"/>
      <dgm:spPr/>
    </dgm:pt>
    <dgm:pt modelId="{0405C36A-2A16-914F-AE59-7E73302B228B}" type="pres">
      <dgm:prSet presAssocID="{6CEADD55-B202-DF4B-B50F-2E3CB34C9F29}" presName="rect1" presStyleLbl="b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</dgm:spPr>
    </dgm:pt>
    <dgm:pt modelId="{7552491C-A318-3E4F-A6BD-05D7041712DF}" type="pres">
      <dgm:prSet presAssocID="{6CEADD55-B202-DF4B-B50F-2E3CB34C9F29}" presName="wedgeRectCallout1" presStyleLbl="node1" presStyleIdx="4" presStyleCnt="6">
        <dgm:presLayoutVars>
          <dgm:bulletEnabled val="1"/>
        </dgm:presLayoutVars>
      </dgm:prSet>
      <dgm:spPr/>
    </dgm:pt>
    <dgm:pt modelId="{F8C773F8-9FC1-9D40-A5CF-E91C95DC4EB0}" type="pres">
      <dgm:prSet presAssocID="{B90E03F3-AA2A-2642-BDE1-07EEE2BC5DF1}" presName="sibTrans" presStyleCnt="0"/>
      <dgm:spPr/>
    </dgm:pt>
    <dgm:pt modelId="{B3FBA002-276D-324F-9A22-164A404646ED}" type="pres">
      <dgm:prSet presAssocID="{F7692358-81C8-7C49-B6D6-71E043D068D9}" presName="composite" presStyleCnt="0"/>
      <dgm:spPr/>
    </dgm:pt>
    <dgm:pt modelId="{9DF4323B-AC9D-5C4F-84D4-98B69C79F3A8}" type="pres">
      <dgm:prSet presAssocID="{F7692358-81C8-7C49-B6D6-71E043D068D9}" presName="rect1" presStyleLbl="b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E6FCE559-81A4-794D-8370-CD4268B79355}" type="pres">
      <dgm:prSet presAssocID="{F7692358-81C8-7C49-B6D6-71E043D068D9}" presName="wedgeRectCallout1" presStyleLbl="node1" presStyleIdx="5" presStyleCnt="6">
        <dgm:presLayoutVars>
          <dgm:bulletEnabled val="1"/>
        </dgm:presLayoutVars>
      </dgm:prSet>
      <dgm:spPr/>
    </dgm:pt>
  </dgm:ptLst>
  <dgm:cxnLst>
    <dgm:cxn modelId="{4CFF0B37-9B3B-164D-BD7E-E21D3DD1F265}" srcId="{CEAF9177-F91D-7541-A897-828EFAB87959}" destId="{F7692358-81C8-7C49-B6D6-71E043D068D9}" srcOrd="5" destOrd="0" parTransId="{8B721FF9-F1A6-A440-8C33-4F2271AA773E}" sibTransId="{56DFAB72-D7B6-CA4C-AA48-B661BE163655}"/>
    <dgm:cxn modelId="{4261945F-ADF2-5445-B91B-CA5F26A0343C}" srcId="{CEAF9177-F91D-7541-A897-828EFAB87959}" destId="{8BB01053-043B-1749-9323-C983609320F8}" srcOrd="0" destOrd="0" parTransId="{175A44FD-D332-5843-BEA7-CE13D981AC11}" sibTransId="{DF7B4180-B836-AC44-902D-6CFEADF34565}"/>
    <dgm:cxn modelId="{BAB9777B-D0FD-EF4B-AB77-338F3B3F1B11}" srcId="{CEAF9177-F91D-7541-A897-828EFAB87959}" destId="{E057B357-9150-6041-9BA0-2652697E5A4E}" srcOrd="3" destOrd="0" parTransId="{E1520C09-7233-D544-B746-7270F4FDC94A}" sibTransId="{F06211C7-2A1D-A142-8346-4FE9225BA4AE}"/>
    <dgm:cxn modelId="{12E63A85-70F4-4240-8E59-498E8A35858E}" type="presOf" srcId="{6CEADD55-B202-DF4B-B50F-2E3CB34C9F29}" destId="{7552491C-A318-3E4F-A6BD-05D7041712DF}" srcOrd="0" destOrd="0" presId="urn:microsoft.com/office/officeart/2008/layout/BendingPictureCaptionList"/>
    <dgm:cxn modelId="{64EBC495-76BB-AC47-AC35-A6AAEF67F5AA}" type="presOf" srcId="{06C61174-34BC-D642-83CB-E1ECB5C4AC9E}" destId="{7338E5D2-FBD6-8643-A525-123F2E4B2425}" srcOrd="0" destOrd="0" presId="urn:microsoft.com/office/officeart/2008/layout/BendingPictureCaptionList"/>
    <dgm:cxn modelId="{A9B83E9D-0527-7745-B093-9ED54921872E}" type="presOf" srcId="{F7692358-81C8-7C49-B6D6-71E043D068D9}" destId="{E6FCE559-81A4-794D-8370-CD4268B79355}" srcOrd="0" destOrd="0" presId="urn:microsoft.com/office/officeart/2008/layout/BendingPictureCaptionList"/>
    <dgm:cxn modelId="{75EBFAA0-15CE-C74B-8354-3D414ABC858B}" type="presOf" srcId="{CEAF9177-F91D-7541-A897-828EFAB87959}" destId="{5EF04EFE-F963-BD46-9A61-35107FC14E8D}" srcOrd="0" destOrd="0" presId="urn:microsoft.com/office/officeart/2008/layout/BendingPictureCaptionList"/>
    <dgm:cxn modelId="{CF939CC8-B422-5543-89CD-8E0D73C2029D}" srcId="{CEAF9177-F91D-7541-A897-828EFAB87959}" destId="{02094BDC-9CE2-C54C-818B-8C5D33EE025B}" srcOrd="2" destOrd="0" parTransId="{83F905A6-4BE8-9B40-B583-D211DA370409}" sibTransId="{43045845-246E-AE41-93E3-8C5576E58B10}"/>
    <dgm:cxn modelId="{50EF3DCD-001A-B847-8015-8DF5D5AB8529}" type="presOf" srcId="{02094BDC-9CE2-C54C-818B-8C5D33EE025B}" destId="{F43BFAD8-849D-144D-9DD2-FFCEDDD5556C}" srcOrd="0" destOrd="0" presId="urn:microsoft.com/office/officeart/2008/layout/BendingPictureCaptionList"/>
    <dgm:cxn modelId="{DC3827D7-DF40-654E-98E4-3239F1580756}" srcId="{CEAF9177-F91D-7541-A897-828EFAB87959}" destId="{6CEADD55-B202-DF4B-B50F-2E3CB34C9F29}" srcOrd="4" destOrd="0" parTransId="{0A05400E-0079-D347-B6C8-72D332B2E783}" sibTransId="{B90E03F3-AA2A-2642-BDE1-07EEE2BC5DF1}"/>
    <dgm:cxn modelId="{38C4CAF4-7FA1-3849-9747-08D44955A429}" type="presOf" srcId="{8BB01053-043B-1749-9323-C983609320F8}" destId="{149F37E0-95B6-E74B-BC95-2FBD3C140D37}" srcOrd="0" destOrd="0" presId="urn:microsoft.com/office/officeart/2008/layout/BendingPictureCaptionList"/>
    <dgm:cxn modelId="{20AF28F5-0310-BE4A-9DCC-F384D681AEDD}" srcId="{CEAF9177-F91D-7541-A897-828EFAB87959}" destId="{06C61174-34BC-D642-83CB-E1ECB5C4AC9E}" srcOrd="1" destOrd="0" parTransId="{474B69A6-2E33-AC44-A36D-A18AACEA7B3B}" sibTransId="{4FC96BE5-5EAD-0A49-BBE3-20129960CE4E}"/>
    <dgm:cxn modelId="{E685D7FF-1EC7-6647-AA4C-C664CB25F24B}" type="presOf" srcId="{E057B357-9150-6041-9BA0-2652697E5A4E}" destId="{2DF9BF82-75A1-1C4E-AF36-205E60FDFD11}" srcOrd="0" destOrd="0" presId="urn:microsoft.com/office/officeart/2008/layout/BendingPictureCaptionList"/>
    <dgm:cxn modelId="{7AE03C5A-841F-B74B-B821-4A49AE86E154}" type="presParOf" srcId="{5EF04EFE-F963-BD46-9A61-35107FC14E8D}" destId="{74A61906-B79A-8A4F-AF8E-BA0853170744}" srcOrd="0" destOrd="0" presId="urn:microsoft.com/office/officeart/2008/layout/BendingPictureCaptionList"/>
    <dgm:cxn modelId="{163A5521-2184-B74F-942D-0E1E7DCDDB13}" type="presParOf" srcId="{74A61906-B79A-8A4F-AF8E-BA0853170744}" destId="{F5CFD1F2-16D3-8342-B983-4A4F01B84684}" srcOrd="0" destOrd="0" presId="urn:microsoft.com/office/officeart/2008/layout/BendingPictureCaptionList"/>
    <dgm:cxn modelId="{B6279577-CDF9-344A-B0A8-C8EAE3D64829}" type="presParOf" srcId="{74A61906-B79A-8A4F-AF8E-BA0853170744}" destId="{149F37E0-95B6-E74B-BC95-2FBD3C140D37}" srcOrd="1" destOrd="0" presId="urn:microsoft.com/office/officeart/2008/layout/BendingPictureCaptionList"/>
    <dgm:cxn modelId="{A2D67760-E020-F444-8549-D81B2A0EC2A2}" type="presParOf" srcId="{5EF04EFE-F963-BD46-9A61-35107FC14E8D}" destId="{FCDFBC60-5CAE-E440-9E3D-A35BB225CB07}" srcOrd="1" destOrd="0" presId="urn:microsoft.com/office/officeart/2008/layout/BendingPictureCaptionList"/>
    <dgm:cxn modelId="{32897BD2-0BE1-2141-AB52-30E3D0676F5C}" type="presParOf" srcId="{5EF04EFE-F963-BD46-9A61-35107FC14E8D}" destId="{70392CD1-03B2-F940-9A4E-7C29416D4331}" srcOrd="2" destOrd="0" presId="urn:microsoft.com/office/officeart/2008/layout/BendingPictureCaptionList"/>
    <dgm:cxn modelId="{08E53F15-E5EE-224D-B2EE-2BB5A69F0684}" type="presParOf" srcId="{70392CD1-03B2-F940-9A4E-7C29416D4331}" destId="{799D6C88-00EB-0643-8797-A9E4204F49DC}" srcOrd="0" destOrd="0" presId="urn:microsoft.com/office/officeart/2008/layout/BendingPictureCaptionList"/>
    <dgm:cxn modelId="{5A3AF4B6-04DB-6442-8A55-9D5A381C2701}" type="presParOf" srcId="{70392CD1-03B2-F940-9A4E-7C29416D4331}" destId="{7338E5D2-FBD6-8643-A525-123F2E4B2425}" srcOrd="1" destOrd="0" presId="urn:microsoft.com/office/officeart/2008/layout/BendingPictureCaptionList"/>
    <dgm:cxn modelId="{E41B8BAD-F901-404D-A580-FD82975B58E3}" type="presParOf" srcId="{5EF04EFE-F963-BD46-9A61-35107FC14E8D}" destId="{0CA195A2-D6A1-154A-8093-233C3F7D63ED}" srcOrd="3" destOrd="0" presId="urn:microsoft.com/office/officeart/2008/layout/BendingPictureCaptionList"/>
    <dgm:cxn modelId="{2DACB2AB-8E3F-1E47-B244-42B4A90F7607}" type="presParOf" srcId="{5EF04EFE-F963-BD46-9A61-35107FC14E8D}" destId="{1A79EB7E-B640-CC48-883B-006BC6852DB2}" srcOrd="4" destOrd="0" presId="urn:microsoft.com/office/officeart/2008/layout/BendingPictureCaptionList"/>
    <dgm:cxn modelId="{F38A0F44-2020-5641-9629-F8A091A67E3A}" type="presParOf" srcId="{1A79EB7E-B640-CC48-883B-006BC6852DB2}" destId="{8F53A5E4-4313-F744-A6C3-0F4C21B3F49B}" srcOrd="0" destOrd="0" presId="urn:microsoft.com/office/officeart/2008/layout/BendingPictureCaptionList"/>
    <dgm:cxn modelId="{F355BBAF-1D0D-0040-8F9C-90B73769D012}" type="presParOf" srcId="{1A79EB7E-B640-CC48-883B-006BC6852DB2}" destId="{F43BFAD8-849D-144D-9DD2-FFCEDDD5556C}" srcOrd="1" destOrd="0" presId="urn:microsoft.com/office/officeart/2008/layout/BendingPictureCaptionList"/>
    <dgm:cxn modelId="{29DBAB7B-25FD-A047-AB60-A28704CBFB80}" type="presParOf" srcId="{5EF04EFE-F963-BD46-9A61-35107FC14E8D}" destId="{E3EF10A6-CDC2-A042-BFD0-B864C407D408}" srcOrd="5" destOrd="0" presId="urn:microsoft.com/office/officeart/2008/layout/BendingPictureCaptionList"/>
    <dgm:cxn modelId="{8DDDBF6D-280B-9F48-A36D-16D0C23661D2}" type="presParOf" srcId="{5EF04EFE-F963-BD46-9A61-35107FC14E8D}" destId="{3671A346-B9A7-DF44-BF64-D90C9A78C673}" srcOrd="6" destOrd="0" presId="urn:microsoft.com/office/officeart/2008/layout/BendingPictureCaptionList"/>
    <dgm:cxn modelId="{AFED5B0A-210F-D346-9C21-124D8BD63610}" type="presParOf" srcId="{3671A346-B9A7-DF44-BF64-D90C9A78C673}" destId="{CD7EAF1D-663C-154E-AEBC-3B46149A1905}" srcOrd="0" destOrd="0" presId="urn:microsoft.com/office/officeart/2008/layout/BendingPictureCaptionList"/>
    <dgm:cxn modelId="{FB0ABAC0-409B-B84B-8AF0-0447D427ED6F}" type="presParOf" srcId="{3671A346-B9A7-DF44-BF64-D90C9A78C673}" destId="{2DF9BF82-75A1-1C4E-AF36-205E60FDFD11}" srcOrd="1" destOrd="0" presId="urn:microsoft.com/office/officeart/2008/layout/BendingPictureCaptionList"/>
    <dgm:cxn modelId="{DEC526FE-588F-F14F-A0E0-10050775FCF6}" type="presParOf" srcId="{5EF04EFE-F963-BD46-9A61-35107FC14E8D}" destId="{F0F343EB-F1C9-904F-827C-04C9AB225A00}" srcOrd="7" destOrd="0" presId="urn:microsoft.com/office/officeart/2008/layout/BendingPictureCaptionList"/>
    <dgm:cxn modelId="{5D73E144-255D-7247-9238-018D6A74744F}" type="presParOf" srcId="{5EF04EFE-F963-BD46-9A61-35107FC14E8D}" destId="{A5B32FC1-00BD-3A4E-811B-9E623C2DC213}" srcOrd="8" destOrd="0" presId="urn:microsoft.com/office/officeart/2008/layout/BendingPictureCaptionList"/>
    <dgm:cxn modelId="{04747EEB-A59D-4B43-95A4-E5E1EDB318DF}" type="presParOf" srcId="{A5B32FC1-00BD-3A4E-811B-9E623C2DC213}" destId="{0405C36A-2A16-914F-AE59-7E73302B228B}" srcOrd="0" destOrd="0" presId="urn:microsoft.com/office/officeart/2008/layout/BendingPictureCaptionList"/>
    <dgm:cxn modelId="{0E786509-44AB-F045-9EE4-E80428B6E4A6}" type="presParOf" srcId="{A5B32FC1-00BD-3A4E-811B-9E623C2DC213}" destId="{7552491C-A318-3E4F-A6BD-05D7041712DF}" srcOrd="1" destOrd="0" presId="urn:microsoft.com/office/officeart/2008/layout/BendingPictureCaptionList"/>
    <dgm:cxn modelId="{B727B088-D721-9B46-9D04-3BAB0D43BDCA}" type="presParOf" srcId="{5EF04EFE-F963-BD46-9A61-35107FC14E8D}" destId="{F8C773F8-9FC1-9D40-A5CF-E91C95DC4EB0}" srcOrd="9" destOrd="0" presId="urn:microsoft.com/office/officeart/2008/layout/BendingPictureCaptionList"/>
    <dgm:cxn modelId="{2CF12119-4CCA-064A-9A86-8E38ABF46356}" type="presParOf" srcId="{5EF04EFE-F963-BD46-9A61-35107FC14E8D}" destId="{B3FBA002-276D-324F-9A22-164A404646ED}" srcOrd="10" destOrd="0" presId="urn:microsoft.com/office/officeart/2008/layout/BendingPictureCaptionList"/>
    <dgm:cxn modelId="{D58A6A46-603D-DA4E-9B8A-9E2FD18ED4DD}" type="presParOf" srcId="{B3FBA002-276D-324F-9A22-164A404646ED}" destId="{9DF4323B-AC9D-5C4F-84D4-98B69C79F3A8}" srcOrd="0" destOrd="0" presId="urn:microsoft.com/office/officeart/2008/layout/BendingPictureCaptionList"/>
    <dgm:cxn modelId="{64F2372A-CC33-0A4F-9A4C-A613878C336E}" type="presParOf" srcId="{B3FBA002-276D-324F-9A22-164A404646ED}" destId="{E6FCE559-81A4-794D-8370-CD4268B79355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BE711D-4DA0-1F46-AFFB-BA44E299FA11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5F0DF5-11AF-2B4A-BF09-2F60B1BF846E}">
      <dgm:prSet phldrT="[Text]"/>
      <dgm:spPr/>
      <dgm:t>
        <a:bodyPr/>
        <a:lstStyle/>
        <a:p>
          <a:r>
            <a:rPr lang="en-GB" dirty="0"/>
            <a:t>Smitha Abraham</a:t>
          </a:r>
        </a:p>
      </dgm:t>
    </dgm:pt>
    <dgm:pt modelId="{CEDBEBFF-65B5-7B41-A429-9E2ED9F3FC1D}" type="parTrans" cxnId="{93456E19-1F02-964B-ADE1-81AC3A7F9D61}">
      <dgm:prSet/>
      <dgm:spPr/>
      <dgm:t>
        <a:bodyPr/>
        <a:lstStyle/>
        <a:p>
          <a:endParaRPr lang="en-GB"/>
        </a:p>
      </dgm:t>
    </dgm:pt>
    <dgm:pt modelId="{6860F16E-F8E6-2241-837A-2F18EE3FE410}" type="sibTrans" cxnId="{93456E19-1F02-964B-ADE1-81AC3A7F9D61}">
      <dgm:prSet/>
      <dgm:spPr/>
      <dgm:t>
        <a:bodyPr/>
        <a:lstStyle/>
        <a:p>
          <a:endParaRPr lang="en-GB"/>
        </a:p>
      </dgm:t>
    </dgm:pt>
    <dgm:pt modelId="{BD6604F1-23A0-BE4A-AF28-BFAFE3CDD505}">
      <dgm:prSet phldrT="[Text]"/>
      <dgm:spPr/>
      <dgm:t>
        <a:bodyPr/>
        <a:lstStyle/>
        <a:p>
          <a:r>
            <a:rPr lang="en-GB" dirty="0"/>
            <a:t>Martha Luka</a:t>
          </a:r>
        </a:p>
      </dgm:t>
    </dgm:pt>
    <dgm:pt modelId="{8298F843-D5C7-854C-A21C-EF350FD19E26}" type="parTrans" cxnId="{509560E7-168C-AF4B-B51E-7B5EAF6E982F}">
      <dgm:prSet/>
      <dgm:spPr/>
      <dgm:t>
        <a:bodyPr/>
        <a:lstStyle/>
        <a:p>
          <a:endParaRPr lang="en-GB"/>
        </a:p>
      </dgm:t>
    </dgm:pt>
    <dgm:pt modelId="{CE435A24-3F98-4C4A-A674-9B424F286A7B}" type="sibTrans" cxnId="{509560E7-168C-AF4B-B51E-7B5EAF6E982F}">
      <dgm:prSet/>
      <dgm:spPr/>
      <dgm:t>
        <a:bodyPr/>
        <a:lstStyle/>
        <a:p>
          <a:endParaRPr lang="en-GB"/>
        </a:p>
      </dgm:t>
    </dgm:pt>
    <dgm:pt modelId="{84729387-C60C-5642-B6F3-EFA2AD398655}" type="pres">
      <dgm:prSet presAssocID="{95BE711D-4DA0-1F46-AFFB-BA44E299FA11}" presName="Name0" presStyleCnt="0">
        <dgm:presLayoutVars>
          <dgm:dir/>
          <dgm:resizeHandles val="exact"/>
        </dgm:presLayoutVars>
      </dgm:prSet>
      <dgm:spPr/>
    </dgm:pt>
    <dgm:pt modelId="{AC0A60B9-026F-E746-BD5A-08B89EBD1201}" type="pres">
      <dgm:prSet presAssocID="{8B5F0DF5-11AF-2B4A-BF09-2F60B1BF846E}" presName="composite" presStyleCnt="0"/>
      <dgm:spPr/>
    </dgm:pt>
    <dgm:pt modelId="{FEA68730-86CF-4E45-9AD7-A26B28C28192}" type="pres">
      <dgm:prSet presAssocID="{8B5F0DF5-11AF-2B4A-BF09-2F60B1BF846E}" presName="rect1" presStyleLbl="bgImgPlace1" presStyleIdx="0" presStyleCnt="2"/>
      <dgm:spPr>
        <a:blipFill>
          <a:blip xmlns:r="http://schemas.openxmlformats.org/officeDocument/2006/relationships" r:embed="rId1"/>
          <a:stretch>
            <a:fillRect t="-13000" b="-13000"/>
          </a:stretch>
        </a:blipFill>
      </dgm:spPr>
    </dgm:pt>
    <dgm:pt modelId="{221B85D3-8968-8E47-898A-7799BDCF1E3F}" type="pres">
      <dgm:prSet presAssocID="{8B5F0DF5-11AF-2B4A-BF09-2F60B1BF846E}" presName="wedgeRectCallout1" presStyleLbl="node1" presStyleIdx="0" presStyleCnt="2">
        <dgm:presLayoutVars>
          <dgm:bulletEnabled val="1"/>
        </dgm:presLayoutVars>
      </dgm:prSet>
      <dgm:spPr/>
    </dgm:pt>
    <dgm:pt modelId="{9A4953B5-6DC3-CE40-88B1-EE7476C83E9A}" type="pres">
      <dgm:prSet presAssocID="{6860F16E-F8E6-2241-837A-2F18EE3FE410}" presName="sibTrans" presStyleCnt="0"/>
      <dgm:spPr/>
    </dgm:pt>
    <dgm:pt modelId="{877170F7-5059-A246-B836-B9049DA65862}" type="pres">
      <dgm:prSet presAssocID="{BD6604F1-23A0-BE4A-AF28-BFAFE3CDD505}" presName="composite" presStyleCnt="0"/>
      <dgm:spPr/>
    </dgm:pt>
    <dgm:pt modelId="{1101E801-5892-FD4B-80A8-350AA150A888}" type="pres">
      <dgm:prSet presAssocID="{BD6604F1-23A0-BE4A-AF28-BFAFE3CDD505}" presName="rect1" presStyleLbl="b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AD8DB5A8-E6C6-0446-A576-58FE3F65F960}" type="pres">
      <dgm:prSet presAssocID="{BD6604F1-23A0-BE4A-AF28-BFAFE3CDD505}" presName="wedgeRectCallout1" presStyleLbl="node1" presStyleIdx="1" presStyleCnt="2">
        <dgm:presLayoutVars>
          <dgm:bulletEnabled val="1"/>
        </dgm:presLayoutVars>
      </dgm:prSet>
      <dgm:spPr/>
    </dgm:pt>
  </dgm:ptLst>
  <dgm:cxnLst>
    <dgm:cxn modelId="{93456E19-1F02-964B-ADE1-81AC3A7F9D61}" srcId="{95BE711D-4DA0-1F46-AFFB-BA44E299FA11}" destId="{8B5F0DF5-11AF-2B4A-BF09-2F60B1BF846E}" srcOrd="0" destOrd="0" parTransId="{CEDBEBFF-65B5-7B41-A429-9E2ED9F3FC1D}" sibTransId="{6860F16E-F8E6-2241-837A-2F18EE3FE410}"/>
    <dgm:cxn modelId="{079CEC59-237F-804F-816D-1A42040C71DF}" type="presOf" srcId="{BD6604F1-23A0-BE4A-AF28-BFAFE3CDD505}" destId="{AD8DB5A8-E6C6-0446-A576-58FE3F65F960}" srcOrd="0" destOrd="0" presId="urn:microsoft.com/office/officeart/2008/layout/BendingPictureCaptionList"/>
    <dgm:cxn modelId="{A8716BAC-2460-B640-9C5A-094755E1908B}" type="presOf" srcId="{8B5F0DF5-11AF-2B4A-BF09-2F60B1BF846E}" destId="{221B85D3-8968-8E47-898A-7799BDCF1E3F}" srcOrd="0" destOrd="0" presId="urn:microsoft.com/office/officeart/2008/layout/BendingPictureCaptionList"/>
    <dgm:cxn modelId="{509560E7-168C-AF4B-B51E-7B5EAF6E982F}" srcId="{95BE711D-4DA0-1F46-AFFB-BA44E299FA11}" destId="{BD6604F1-23A0-BE4A-AF28-BFAFE3CDD505}" srcOrd="1" destOrd="0" parTransId="{8298F843-D5C7-854C-A21C-EF350FD19E26}" sibTransId="{CE435A24-3F98-4C4A-A674-9B424F286A7B}"/>
    <dgm:cxn modelId="{85DF5FF8-A834-494B-B1AE-97E7DD54B921}" type="presOf" srcId="{95BE711D-4DA0-1F46-AFFB-BA44E299FA11}" destId="{84729387-C60C-5642-B6F3-EFA2AD398655}" srcOrd="0" destOrd="0" presId="urn:microsoft.com/office/officeart/2008/layout/BendingPictureCaptionList"/>
    <dgm:cxn modelId="{9D6A92EA-2E9B-D449-AE14-A4AA6818DC82}" type="presParOf" srcId="{84729387-C60C-5642-B6F3-EFA2AD398655}" destId="{AC0A60B9-026F-E746-BD5A-08B89EBD1201}" srcOrd="0" destOrd="0" presId="urn:microsoft.com/office/officeart/2008/layout/BendingPictureCaptionList"/>
    <dgm:cxn modelId="{3569FD43-9BAE-2C4B-921D-7BBA823A9727}" type="presParOf" srcId="{AC0A60B9-026F-E746-BD5A-08B89EBD1201}" destId="{FEA68730-86CF-4E45-9AD7-A26B28C28192}" srcOrd="0" destOrd="0" presId="urn:microsoft.com/office/officeart/2008/layout/BendingPictureCaptionList"/>
    <dgm:cxn modelId="{433B3EBB-6BFE-A043-A117-633107763FA4}" type="presParOf" srcId="{AC0A60B9-026F-E746-BD5A-08B89EBD1201}" destId="{221B85D3-8968-8E47-898A-7799BDCF1E3F}" srcOrd="1" destOrd="0" presId="urn:microsoft.com/office/officeart/2008/layout/BendingPictureCaptionList"/>
    <dgm:cxn modelId="{8938FA01-72E0-1B43-BC0C-6F91D3F487B4}" type="presParOf" srcId="{84729387-C60C-5642-B6F3-EFA2AD398655}" destId="{9A4953B5-6DC3-CE40-88B1-EE7476C83E9A}" srcOrd="1" destOrd="0" presId="urn:microsoft.com/office/officeart/2008/layout/BendingPictureCaptionList"/>
    <dgm:cxn modelId="{AA4FDDD8-B577-7941-AAEC-44C5D88C8A9A}" type="presParOf" srcId="{84729387-C60C-5642-B6F3-EFA2AD398655}" destId="{877170F7-5059-A246-B836-B9049DA65862}" srcOrd="2" destOrd="0" presId="urn:microsoft.com/office/officeart/2008/layout/BendingPictureCaptionList"/>
    <dgm:cxn modelId="{1100956E-636B-9A45-B6B9-183F062BAEAD}" type="presParOf" srcId="{877170F7-5059-A246-B836-B9049DA65862}" destId="{1101E801-5892-FD4B-80A8-350AA150A888}" srcOrd="0" destOrd="0" presId="urn:microsoft.com/office/officeart/2008/layout/BendingPictureCaptionList"/>
    <dgm:cxn modelId="{693D25CB-F5A8-6648-9E22-9C0718DD97FA}" type="presParOf" srcId="{877170F7-5059-A246-B836-B9049DA65862}" destId="{AD8DB5A8-E6C6-0446-A576-58FE3F65F960}" srcOrd="1" destOrd="0" presId="urn:microsoft.com/office/officeart/2008/layout/BendingPictureCaptionList"/>
  </dgm:cxnLst>
  <dgm:bg/>
  <dgm:whole>
    <a:ln w="19050">
      <a:solidFill>
        <a:schemeClr val="accent1"/>
      </a:solidFill>
      <a:prstDash val="dash"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FD1F2-16D3-8342-B983-4A4F01B84684}">
      <dsp:nvSpPr>
        <dsp:cNvPr id="0" name=""/>
        <dsp:cNvSpPr/>
      </dsp:nvSpPr>
      <dsp:spPr>
        <a:xfrm>
          <a:off x="0" y="155315"/>
          <a:ext cx="2488406" cy="1990725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046" t="-22319" r="2700" b="-1874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9F37E0-95B6-E74B-BC95-2FBD3C140D37}">
      <dsp:nvSpPr>
        <dsp:cNvPr id="0" name=""/>
        <dsp:cNvSpPr/>
      </dsp:nvSpPr>
      <dsp:spPr>
        <a:xfrm>
          <a:off x="223956" y="1946968"/>
          <a:ext cx="2214681" cy="69675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Kirstyn Brunker</a:t>
          </a:r>
          <a:endParaRPr lang="en-GB" sz="2200" kern="1200" dirty="0"/>
        </a:p>
      </dsp:txBody>
      <dsp:txXfrm>
        <a:off x="223956" y="1946968"/>
        <a:ext cx="2214681" cy="696753"/>
      </dsp:txXfrm>
    </dsp:sp>
    <dsp:sp modelId="{799D6C88-00EB-0643-8797-A9E4204F49DC}">
      <dsp:nvSpPr>
        <dsp:cNvPr id="0" name=""/>
        <dsp:cNvSpPr/>
      </dsp:nvSpPr>
      <dsp:spPr>
        <a:xfrm>
          <a:off x="2737246" y="155315"/>
          <a:ext cx="2488406" cy="1990725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9" t="-38418" r="-99" b="-1358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8E5D2-FBD6-8643-A525-123F2E4B2425}">
      <dsp:nvSpPr>
        <dsp:cNvPr id="0" name=""/>
        <dsp:cNvSpPr/>
      </dsp:nvSpPr>
      <dsp:spPr>
        <a:xfrm>
          <a:off x="2961203" y="1946968"/>
          <a:ext cx="2214681" cy="69675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3506085"/>
            <a:satOff val="-4312"/>
            <a:lumOff val="-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Criselda</a:t>
          </a:r>
          <a:r>
            <a:rPr lang="en-US" sz="2200" kern="1200" dirty="0"/>
            <a:t> Bautista</a:t>
          </a:r>
          <a:endParaRPr lang="en-GB" sz="2200" kern="1200" dirty="0"/>
        </a:p>
      </dsp:txBody>
      <dsp:txXfrm>
        <a:off x="2961203" y="1946968"/>
        <a:ext cx="2214681" cy="696753"/>
      </dsp:txXfrm>
    </dsp:sp>
    <dsp:sp modelId="{8F53A5E4-4313-F744-A6C3-0F4C21B3F49B}">
      <dsp:nvSpPr>
        <dsp:cNvPr id="0" name=""/>
        <dsp:cNvSpPr/>
      </dsp:nvSpPr>
      <dsp:spPr>
        <a:xfrm>
          <a:off x="5474493" y="155315"/>
          <a:ext cx="2488406" cy="19907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BFAD8-849D-144D-9DD2-FFCEDDD5556C}">
      <dsp:nvSpPr>
        <dsp:cNvPr id="0" name=""/>
        <dsp:cNvSpPr/>
      </dsp:nvSpPr>
      <dsp:spPr>
        <a:xfrm>
          <a:off x="5698450" y="1946968"/>
          <a:ext cx="2214681" cy="69675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7012170"/>
            <a:satOff val="-8624"/>
            <a:lumOff val="-1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Gurdeep Jaswant</a:t>
          </a:r>
          <a:endParaRPr lang="en-GB" sz="2200" kern="1200" dirty="0"/>
        </a:p>
      </dsp:txBody>
      <dsp:txXfrm>
        <a:off x="5698450" y="1946968"/>
        <a:ext cx="2214681" cy="696753"/>
      </dsp:txXfrm>
    </dsp:sp>
    <dsp:sp modelId="{CD7EAF1D-663C-154E-AEBC-3B46149A1905}">
      <dsp:nvSpPr>
        <dsp:cNvPr id="0" name=""/>
        <dsp:cNvSpPr/>
      </dsp:nvSpPr>
      <dsp:spPr>
        <a:xfrm>
          <a:off x="0" y="2892562"/>
          <a:ext cx="2488406" cy="1990725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469" t="-3248" r="-4469" b="-6275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9BF82-75A1-1C4E-AF36-205E60FDFD11}">
      <dsp:nvSpPr>
        <dsp:cNvPr id="0" name=""/>
        <dsp:cNvSpPr/>
      </dsp:nvSpPr>
      <dsp:spPr>
        <a:xfrm>
          <a:off x="223956" y="4684215"/>
          <a:ext cx="2214681" cy="69675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10518255"/>
            <a:satOff val="-12936"/>
            <a:lumOff val="-2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Kathryn Campbell</a:t>
          </a:r>
        </a:p>
      </dsp:txBody>
      <dsp:txXfrm>
        <a:off x="223956" y="4684215"/>
        <a:ext cx="2214681" cy="696753"/>
      </dsp:txXfrm>
    </dsp:sp>
    <dsp:sp modelId="{0405C36A-2A16-914F-AE59-7E73302B228B}">
      <dsp:nvSpPr>
        <dsp:cNvPr id="0" name=""/>
        <dsp:cNvSpPr/>
      </dsp:nvSpPr>
      <dsp:spPr>
        <a:xfrm>
          <a:off x="2737246" y="2892562"/>
          <a:ext cx="2488406" cy="19907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52491C-A318-3E4F-A6BD-05D7041712DF}">
      <dsp:nvSpPr>
        <dsp:cNvPr id="0" name=""/>
        <dsp:cNvSpPr/>
      </dsp:nvSpPr>
      <dsp:spPr>
        <a:xfrm>
          <a:off x="2961203" y="4684215"/>
          <a:ext cx="2214681" cy="69675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14024340"/>
            <a:satOff val="-17248"/>
            <a:lumOff val="-3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Laura Bergner</a:t>
          </a:r>
        </a:p>
      </dsp:txBody>
      <dsp:txXfrm>
        <a:off x="2961203" y="4684215"/>
        <a:ext cx="2214681" cy="696753"/>
      </dsp:txXfrm>
    </dsp:sp>
    <dsp:sp modelId="{9DF4323B-AC9D-5C4F-84D4-98B69C79F3A8}">
      <dsp:nvSpPr>
        <dsp:cNvPr id="0" name=""/>
        <dsp:cNvSpPr/>
      </dsp:nvSpPr>
      <dsp:spPr>
        <a:xfrm>
          <a:off x="5474493" y="2892562"/>
          <a:ext cx="2488406" cy="1990725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CE559-81A4-794D-8370-CD4268B79355}">
      <dsp:nvSpPr>
        <dsp:cNvPr id="0" name=""/>
        <dsp:cNvSpPr/>
      </dsp:nvSpPr>
      <dsp:spPr>
        <a:xfrm>
          <a:off x="5698450" y="4684215"/>
          <a:ext cx="2214681" cy="69675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17530424"/>
            <a:satOff val="-21560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Rowan </a:t>
          </a:r>
          <a:r>
            <a:rPr lang="en-GB" sz="2200" kern="1200" dirty="0" err="1"/>
            <a:t>Durrant</a:t>
          </a:r>
          <a:endParaRPr lang="en-GB" sz="2200" kern="1200" dirty="0"/>
        </a:p>
      </dsp:txBody>
      <dsp:txXfrm>
        <a:off x="5698450" y="4684215"/>
        <a:ext cx="2214681" cy="6967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68730-86CF-4E45-9AD7-A26B28C28192}">
      <dsp:nvSpPr>
        <dsp:cNvPr id="0" name=""/>
        <dsp:cNvSpPr/>
      </dsp:nvSpPr>
      <dsp:spPr>
        <a:xfrm>
          <a:off x="314" y="217862"/>
          <a:ext cx="1224915" cy="979932"/>
        </a:xfrm>
        <a:prstGeom prst="rect">
          <a:avLst/>
        </a:prstGeom>
        <a:blipFill>
          <a:blip xmlns:r="http://schemas.openxmlformats.org/officeDocument/2006/relationships" r:embed="rId1"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B85D3-8968-8E47-898A-7799BDCF1E3F}">
      <dsp:nvSpPr>
        <dsp:cNvPr id="0" name=""/>
        <dsp:cNvSpPr/>
      </dsp:nvSpPr>
      <dsp:spPr>
        <a:xfrm>
          <a:off x="110556" y="1099801"/>
          <a:ext cx="1090174" cy="34297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Smitha Abraham</a:t>
          </a:r>
        </a:p>
      </dsp:txBody>
      <dsp:txXfrm>
        <a:off x="110556" y="1099801"/>
        <a:ext cx="1090174" cy="342976"/>
      </dsp:txXfrm>
    </dsp:sp>
    <dsp:sp modelId="{1101E801-5892-FD4B-80A8-350AA150A888}">
      <dsp:nvSpPr>
        <dsp:cNvPr id="0" name=""/>
        <dsp:cNvSpPr/>
      </dsp:nvSpPr>
      <dsp:spPr>
        <a:xfrm>
          <a:off x="1347721" y="217862"/>
          <a:ext cx="1224915" cy="97993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8DB5A8-E6C6-0446-A576-58FE3F65F960}">
      <dsp:nvSpPr>
        <dsp:cNvPr id="0" name=""/>
        <dsp:cNvSpPr/>
      </dsp:nvSpPr>
      <dsp:spPr>
        <a:xfrm>
          <a:off x="1457963" y="1099801"/>
          <a:ext cx="1090174" cy="34297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Martha Luka</a:t>
          </a:r>
        </a:p>
      </dsp:txBody>
      <dsp:txXfrm>
        <a:off x="1457963" y="1099801"/>
        <a:ext cx="1090174" cy="342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Creeping death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4810-F504-4049-8F6D-7B442247F3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33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58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2559E32-3873-7D45-B9C6-C4F839B3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1BC6CA5-FB54-8746-B1B1-0D09602CEA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99336"/>
            <a:ext cx="2452283" cy="45757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DECEF87-946C-834D-8550-61FE3D91A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9235" y="1705343"/>
            <a:ext cx="9210963" cy="452612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16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5FC35-B95F-C5D3-CB28-95EB9119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4E9D4-7F9B-7970-EBDB-C38EA918F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BC064-B461-D19D-C2F3-93E8176B7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9110-FBCC-EF4E-9FBE-A289FA971F96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E2F22-926B-000F-B71E-9310C655F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09B40-4247-D9ED-E35F-8C0FFEFDE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76B49-5FAD-4A41-89A9-2CCA7AAFD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2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31514-F8EA-5D4E-B45D-65DD78DB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1D55F9-A3F2-1242-A5F3-5AAACC9D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3015529"/>
            <a:ext cx="5680364" cy="62359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65B24-645B-1746-9651-55C209C5E2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D8546-CDAD-172A-2B13-FF36FE8AB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7E334-A585-BB11-C03C-5AE324A90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7FF6A-355C-7A77-9CF6-FDDAC5960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D913-556D-7A43-8070-22CEA1E7040A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3E90E-305F-C9C4-A3FA-8C391E99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8EAE1-60A0-533E-FC06-C0AED947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B314B-8C8A-D746-A19B-D7EC4F40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4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26/06/2023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3" r:id="rId2"/>
    <p:sldLayoutId id="2147483652" r:id="rId3"/>
    <p:sldLayoutId id="2147483653" r:id="rId4"/>
    <p:sldLayoutId id="2147483649" r:id="rId5"/>
    <p:sldLayoutId id="2147483654" r:id="rId6"/>
    <p:sldLayoutId id="2147483656" r:id="rId7"/>
    <p:sldLayoutId id="2147483684" r:id="rId8"/>
    <p:sldLayoutId id="2147483689" r:id="rId9"/>
    <p:sldLayoutId id="2147483690" r:id="rId1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microsoft.com/office/2007/relationships/diagramDrawing" Target="../diagrams/drawing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5.png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ollev.com/surveys/fWiyeJySJ3mVr7VFiloHV/respond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7B9B-88CF-777D-1103-E55452347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834" y="5172368"/>
            <a:ext cx="6716578" cy="9920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Welcome!</a:t>
            </a:r>
          </a:p>
        </p:txBody>
      </p:sp>
      <p:pic>
        <p:nvPicPr>
          <p:cNvPr id="4" name="Picture 4" descr="A sneak peek 'Behind the SCENE' – Naturally Speaking">
            <a:extLst>
              <a:ext uri="{FF2B5EF4-FFF2-40B4-BE49-F238E27FC236}">
                <a16:creationId xmlns:a16="http://schemas.microsoft.com/office/drawing/2014/main" id="{9A41BEC9-BCB1-BE3B-41C4-CBD0F1220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1" b="1"/>
          <a:stretch/>
        </p:blipFill>
        <p:spPr bwMode="auto">
          <a:xfrm>
            <a:off x="20" y="10"/>
            <a:ext cx="6095980" cy="4777732"/>
          </a:xfrm>
          <a:custGeom>
            <a:avLst/>
            <a:gdLst/>
            <a:ahLst/>
            <a:cxnLst/>
            <a:rect l="l" t="t" r="r" b="b"/>
            <a:pathLst>
              <a:path w="6096000" h="4777742">
                <a:moveTo>
                  <a:pt x="0" y="0"/>
                </a:moveTo>
                <a:lnTo>
                  <a:pt x="6096000" y="0"/>
                </a:lnTo>
                <a:lnTo>
                  <a:pt x="6096000" y="4777742"/>
                </a:lnTo>
                <a:lnTo>
                  <a:pt x="6067110" y="4773054"/>
                </a:lnTo>
                <a:cubicBezTo>
                  <a:pt x="6055069" y="4772257"/>
                  <a:pt x="6042963" y="4771677"/>
                  <a:pt x="6032848" y="4768862"/>
                </a:cubicBezTo>
                <a:cubicBezTo>
                  <a:pt x="6012619" y="4763231"/>
                  <a:pt x="5991471" y="4755713"/>
                  <a:pt x="5975856" y="4751678"/>
                </a:cubicBezTo>
                <a:cubicBezTo>
                  <a:pt x="5946385" y="4744300"/>
                  <a:pt x="5938143" y="4740617"/>
                  <a:pt x="5920410" y="4737737"/>
                </a:cubicBezTo>
                <a:cubicBezTo>
                  <a:pt x="5902677" y="4734858"/>
                  <a:pt x="5883840" y="4734501"/>
                  <a:pt x="5869459" y="4734403"/>
                </a:cubicBezTo>
                <a:cubicBezTo>
                  <a:pt x="5855079" y="4734305"/>
                  <a:pt x="5852140" y="4739700"/>
                  <a:pt x="5834127" y="4737148"/>
                </a:cubicBezTo>
                <a:cubicBezTo>
                  <a:pt x="5804874" y="4729435"/>
                  <a:pt x="5807796" y="4730400"/>
                  <a:pt x="5771966" y="4726150"/>
                </a:cubicBezTo>
                <a:lnTo>
                  <a:pt x="5680977" y="4726617"/>
                </a:lnTo>
                <a:lnTo>
                  <a:pt x="5650557" y="4723904"/>
                </a:lnTo>
                <a:cubicBezTo>
                  <a:pt x="5639802" y="4725929"/>
                  <a:pt x="5629047" y="4714121"/>
                  <a:pt x="5618294" y="4716145"/>
                </a:cubicBezTo>
                <a:lnTo>
                  <a:pt x="5567600" y="4712292"/>
                </a:lnTo>
                <a:cubicBezTo>
                  <a:pt x="5545229" y="4692374"/>
                  <a:pt x="5541151" y="4712551"/>
                  <a:pt x="5525295" y="4707303"/>
                </a:cubicBezTo>
                <a:cubicBezTo>
                  <a:pt x="5498062" y="4696523"/>
                  <a:pt x="5492452" y="4697563"/>
                  <a:pt x="5464966" y="4687718"/>
                </a:cubicBezTo>
                <a:cubicBezTo>
                  <a:pt x="5451160" y="4689453"/>
                  <a:pt x="5436112" y="4684365"/>
                  <a:pt x="5422637" y="4687843"/>
                </a:cubicBezTo>
                <a:lnTo>
                  <a:pt x="5385596" y="4686184"/>
                </a:lnTo>
                <a:lnTo>
                  <a:pt x="5347417" y="4690023"/>
                </a:lnTo>
                <a:lnTo>
                  <a:pt x="5307450" y="4701204"/>
                </a:lnTo>
                <a:cubicBezTo>
                  <a:pt x="5291923" y="4701949"/>
                  <a:pt x="5275426" y="4700974"/>
                  <a:pt x="5257509" y="4697243"/>
                </a:cubicBezTo>
                <a:cubicBezTo>
                  <a:pt x="5243483" y="4695263"/>
                  <a:pt x="5222121" y="4694006"/>
                  <a:pt x="5205681" y="4681108"/>
                </a:cubicBezTo>
                <a:cubicBezTo>
                  <a:pt x="5189241" y="4668210"/>
                  <a:pt x="5066582" y="4656956"/>
                  <a:pt x="5066665" y="4656732"/>
                </a:cubicBezTo>
                <a:cubicBezTo>
                  <a:pt x="5036013" y="4653433"/>
                  <a:pt x="5037516" y="4666066"/>
                  <a:pt x="5021767" y="4667463"/>
                </a:cubicBezTo>
                <a:cubicBezTo>
                  <a:pt x="5006018" y="4668859"/>
                  <a:pt x="4997883" y="4663456"/>
                  <a:pt x="4972175" y="4665113"/>
                </a:cubicBezTo>
                <a:cubicBezTo>
                  <a:pt x="4946467" y="4666771"/>
                  <a:pt x="4895264" y="4676890"/>
                  <a:pt x="4867522" y="4677409"/>
                </a:cubicBezTo>
                <a:cubicBezTo>
                  <a:pt x="4847198" y="4677652"/>
                  <a:pt x="4846533" y="4665718"/>
                  <a:pt x="4824459" y="4661311"/>
                </a:cubicBezTo>
                <a:cubicBezTo>
                  <a:pt x="4802946" y="4676275"/>
                  <a:pt x="4746723" y="4640980"/>
                  <a:pt x="4748119" y="4662282"/>
                </a:cubicBezTo>
                <a:cubicBezTo>
                  <a:pt x="4696376" y="4649495"/>
                  <a:pt x="4704934" y="4651568"/>
                  <a:pt x="4681435" y="4656529"/>
                </a:cubicBezTo>
                <a:lnTo>
                  <a:pt x="4655641" y="4662947"/>
                </a:lnTo>
                <a:lnTo>
                  <a:pt x="4568774" y="4659157"/>
                </a:lnTo>
                <a:lnTo>
                  <a:pt x="4561567" y="4664296"/>
                </a:lnTo>
                <a:lnTo>
                  <a:pt x="4544039" y="4665425"/>
                </a:lnTo>
                <a:lnTo>
                  <a:pt x="4537547" y="4666124"/>
                </a:lnTo>
                <a:lnTo>
                  <a:pt x="4533521" y="4663656"/>
                </a:lnTo>
                <a:cubicBezTo>
                  <a:pt x="4531131" y="4662547"/>
                  <a:pt x="4529356" y="4662473"/>
                  <a:pt x="4528079" y="4664277"/>
                </a:cubicBezTo>
                <a:cubicBezTo>
                  <a:pt x="4527877" y="4665254"/>
                  <a:pt x="4527677" y="4666231"/>
                  <a:pt x="4527476" y="4667208"/>
                </a:cubicBezTo>
                <a:lnTo>
                  <a:pt x="4493203" y="4670897"/>
                </a:lnTo>
                <a:lnTo>
                  <a:pt x="4246811" y="4676399"/>
                </a:lnTo>
                <a:cubicBezTo>
                  <a:pt x="4137387" y="4710859"/>
                  <a:pt x="4001444" y="4666072"/>
                  <a:pt x="3880688" y="4677902"/>
                </a:cubicBezTo>
                <a:cubicBezTo>
                  <a:pt x="3854349" y="4668373"/>
                  <a:pt x="3867024" y="4694267"/>
                  <a:pt x="3804472" y="4706612"/>
                </a:cubicBezTo>
                <a:cubicBezTo>
                  <a:pt x="3769790" y="4699764"/>
                  <a:pt x="3709689" y="4672031"/>
                  <a:pt x="3671141" y="4669214"/>
                </a:cubicBezTo>
                <a:cubicBezTo>
                  <a:pt x="3634430" y="4661806"/>
                  <a:pt x="3632993" y="4657630"/>
                  <a:pt x="3609792" y="4651280"/>
                </a:cubicBezTo>
                <a:cubicBezTo>
                  <a:pt x="3586591" y="4644931"/>
                  <a:pt x="3596838" y="4646444"/>
                  <a:pt x="3550675" y="4644949"/>
                </a:cubicBezTo>
                <a:cubicBezTo>
                  <a:pt x="3513195" y="4640338"/>
                  <a:pt x="3398385" y="4630109"/>
                  <a:pt x="3362699" y="4629669"/>
                </a:cubicBezTo>
                <a:cubicBezTo>
                  <a:pt x="3327014" y="4629229"/>
                  <a:pt x="3350265" y="4628980"/>
                  <a:pt x="3317820" y="4628473"/>
                </a:cubicBezTo>
                <a:cubicBezTo>
                  <a:pt x="3291761" y="4635373"/>
                  <a:pt x="3220279" y="4625153"/>
                  <a:pt x="3202541" y="4611353"/>
                </a:cubicBezTo>
                <a:cubicBezTo>
                  <a:pt x="3176498" y="4608414"/>
                  <a:pt x="3173034" y="4597692"/>
                  <a:pt x="3165095" y="4593183"/>
                </a:cubicBezTo>
                <a:cubicBezTo>
                  <a:pt x="3157156" y="4588674"/>
                  <a:pt x="3151440" y="4597640"/>
                  <a:pt x="3142614" y="4593521"/>
                </a:cubicBezTo>
                <a:cubicBezTo>
                  <a:pt x="3133788" y="4589402"/>
                  <a:pt x="3119786" y="4585666"/>
                  <a:pt x="3108607" y="4586122"/>
                </a:cubicBezTo>
                <a:cubicBezTo>
                  <a:pt x="3097429" y="4586579"/>
                  <a:pt x="3083057" y="4584832"/>
                  <a:pt x="3060172" y="4583967"/>
                </a:cubicBezTo>
                <a:cubicBezTo>
                  <a:pt x="3037288" y="4583102"/>
                  <a:pt x="3008898" y="4580847"/>
                  <a:pt x="2971297" y="4580934"/>
                </a:cubicBezTo>
                <a:cubicBezTo>
                  <a:pt x="2936460" y="4577753"/>
                  <a:pt x="2952539" y="4581456"/>
                  <a:pt x="2872577" y="4576652"/>
                </a:cubicBezTo>
                <a:cubicBezTo>
                  <a:pt x="2845447" y="4572221"/>
                  <a:pt x="2833971" y="4557733"/>
                  <a:pt x="2814205" y="4559580"/>
                </a:cubicBezTo>
                <a:cubicBezTo>
                  <a:pt x="2790909" y="4543112"/>
                  <a:pt x="2768526" y="4546849"/>
                  <a:pt x="2754311" y="4545459"/>
                </a:cubicBezTo>
                <a:cubicBezTo>
                  <a:pt x="2740096" y="4544070"/>
                  <a:pt x="2737019" y="4543662"/>
                  <a:pt x="2723224" y="4546010"/>
                </a:cubicBezTo>
                <a:cubicBezTo>
                  <a:pt x="2709430" y="4548359"/>
                  <a:pt x="2687410" y="4554101"/>
                  <a:pt x="2672793" y="4554314"/>
                </a:cubicBezTo>
                <a:cubicBezTo>
                  <a:pt x="2658176" y="4554527"/>
                  <a:pt x="2649574" y="4546685"/>
                  <a:pt x="2635521" y="4547286"/>
                </a:cubicBezTo>
                <a:cubicBezTo>
                  <a:pt x="2621467" y="4547887"/>
                  <a:pt x="2621767" y="4560245"/>
                  <a:pt x="2588471" y="4557919"/>
                </a:cubicBezTo>
                <a:lnTo>
                  <a:pt x="2439275" y="4540387"/>
                </a:lnTo>
                <a:cubicBezTo>
                  <a:pt x="2417784" y="4540194"/>
                  <a:pt x="2396292" y="4546221"/>
                  <a:pt x="2374801" y="4546028"/>
                </a:cubicBezTo>
                <a:cubicBezTo>
                  <a:pt x="2331700" y="4546603"/>
                  <a:pt x="2372806" y="4559122"/>
                  <a:pt x="2318618" y="4550990"/>
                </a:cubicBezTo>
                <a:cubicBezTo>
                  <a:pt x="2264430" y="4533528"/>
                  <a:pt x="2150787" y="4518120"/>
                  <a:pt x="2084135" y="4520400"/>
                </a:cubicBezTo>
                <a:lnTo>
                  <a:pt x="2010848" y="4500404"/>
                </a:lnTo>
                <a:lnTo>
                  <a:pt x="1962215" y="4501400"/>
                </a:lnTo>
                <a:lnTo>
                  <a:pt x="1926990" y="4495570"/>
                </a:lnTo>
                <a:cubicBezTo>
                  <a:pt x="1909127" y="4479452"/>
                  <a:pt x="1902510" y="4484082"/>
                  <a:pt x="1884649" y="4474880"/>
                </a:cubicBezTo>
                <a:cubicBezTo>
                  <a:pt x="1864462" y="4463930"/>
                  <a:pt x="1869383" y="4485922"/>
                  <a:pt x="1816219" y="4470938"/>
                </a:cubicBezTo>
                <a:cubicBezTo>
                  <a:pt x="1786214" y="4478916"/>
                  <a:pt x="1794086" y="4458547"/>
                  <a:pt x="1768335" y="4471096"/>
                </a:cubicBezTo>
                <a:cubicBezTo>
                  <a:pt x="1756010" y="4466078"/>
                  <a:pt x="1737157" y="4463295"/>
                  <a:pt x="1725889" y="4456707"/>
                </a:cubicBezTo>
                <a:lnTo>
                  <a:pt x="1704987" y="4453275"/>
                </a:lnTo>
                <a:lnTo>
                  <a:pt x="1678857" y="4447221"/>
                </a:lnTo>
                <a:lnTo>
                  <a:pt x="1674568" y="4435925"/>
                </a:lnTo>
                <a:lnTo>
                  <a:pt x="1634075" y="4429269"/>
                </a:lnTo>
                <a:cubicBezTo>
                  <a:pt x="1619699" y="4424763"/>
                  <a:pt x="1607040" y="4412316"/>
                  <a:pt x="1588492" y="4411465"/>
                </a:cubicBezTo>
                <a:cubicBezTo>
                  <a:pt x="1548666" y="4404488"/>
                  <a:pt x="1441540" y="4396830"/>
                  <a:pt x="1402240" y="4391911"/>
                </a:cubicBezTo>
                <a:cubicBezTo>
                  <a:pt x="1362940" y="4386992"/>
                  <a:pt x="1383536" y="4385271"/>
                  <a:pt x="1352691" y="4381952"/>
                </a:cubicBezTo>
                <a:cubicBezTo>
                  <a:pt x="1322602" y="4385447"/>
                  <a:pt x="1230331" y="4373936"/>
                  <a:pt x="1213419" y="4358161"/>
                </a:cubicBezTo>
                <a:cubicBezTo>
                  <a:pt x="1194291" y="4352958"/>
                  <a:pt x="1171642" y="4355246"/>
                  <a:pt x="1163347" y="4339486"/>
                </a:cubicBezTo>
                <a:cubicBezTo>
                  <a:pt x="1149374" y="4320060"/>
                  <a:pt x="1081104" y="4339702"/>
                  <a:pt x="1091517" y="4319884"/>
                </a:cubicBezTo>
                <a:cubicBezTo>
                  <a:pt x="1067291" y="4326517"/>
                  <a:pt x="1046078" y="4319455"/>
                  <a:pt x="1025956" y="4309010"/>
                </a:cubicBezTo>
                <a:lnTo>
                  <a:pt x="1004286" y="4296626"/>
                </a:lnTo>
                <a:lnTo>
                  <a:pt x="983819" y="4298478"/>
                </a:lnTo>
                <a:cubicBezTo>
                  <a:pt x="974051" y="4282658"/>
                  <a:pt x="953984" y="4293628"/>
                  <a:pt x="939204" y="4282411"/>
                </a:cubicBezTo>
                <a:lnTo>
                  <a:pt x="915836" y="4272323"/>
                </a:lnTo>
                <a:lnTo>
                  <a:pt x="899731" y="4266965"/>
                </a:lnTo>
                <a:lnTo>
                  <a:pt x="893886" y="4264715"/>
                </a:lnTo>
                <a:lnTo>
                  <a:pt x="889021" y="4266066"/>
                </a:lnTo>
                <a:cubicBezTo>
                  <a:pt x="886286" y="4266531"/>
                  <a:pt x="884573" y="4266166"/>
                  <a:pt x="884135" y="4264147"/>
                </a:cubicBezTo>
                <a:lnTo>
                  <a:pt x="884818" y="4261224"/>
                </a:lnTo>
                <a:lnTo>
                  <a:pt x="820228" y="4266638"/>
                </a:lnTo>
                <a:lnTo>
                  <a:pt x="788402" y="4263209"/>
                </a:lnTo>
                <a:cubicBezTo>
                  <a:pt x="756573" y="4279518"/>
                  <a:pt x="718864" y="4245871"/>
                  <a:pt x="687574" y="4276905"/>
                </a:cubicBezTo>
                <a:lnTo>
                  <a:pt x="556383" y="4277125"/>
                </a:lnTo>
                <a:lnTo>
                  <a:pt x="497122" y="4273689"/>
                </a:lnTo>
                <a:cubicBezTo>
                  <a:pt x="484020" y="4279519"/>
                  <a:pt x="445941" y="4269992"/>
                  <a:pt x="454008" y="4273811"/>
                </a:cubicBezTo>
                <a:lnTo>
                  <a:pt x="394229" y="4278215"/>
                </a:lnTo>
                <a:lnTo>
                  <a:pt x="386356" y="4282251"/>
                </a:lnTo>
                <a:lnTo>
                  <a:pt x="383576" y="4284364"/>
                </a:lnTo>
                <a:lnTo>
                  <a:pt x="370039" y="4285533"/>
                </a:lnTo>
                <a:cubicBezTo>
                  <a:pt x="361618" y="4289428"/>
                  <a:pt x="359083" y="4297501"/>
                  <a:pt x="350141" y="4300911"/>
                </a:cubicBezTo>
                <a:cubicBezTo>
                  <a:pt x="345670" y="4302616"/>
                  <a:pt x="339596" y="4303155"/>
                  <a:pt x="330385" y="4301424"/>
                </a:cubicBezTo>
                <a:cubicBezTo>
                  <a:pt x="329804" y="4289693"/>
                  <a:pt x="314374" y="4293109"/>
                  <a:pt x="297835" y="4297065"/>
                </a:cubicBezTo>
                <a:lnTo>
                  <a:pt x="282816" y="4299894"/>
                </a:lnTo>
                <a:lnTo>
                  <a:pt x="281368" y="4300653"/>
                </a:lnTo>
                <a:lnTo>
                  <a:pt x="280684" y="4300295"/>
                </a:lnTo>
                <a:lnTo>
                  <a:pt x="273908" y="4301571"/>
                </a:lnTo>
                <a:cubicBezTo>
                  <a:pt x="266799" y="4301990"/>
                  <a:pt x="261129" y="4300718"/>
                  <a:pt x="258614" y="4295926"/>
                </a:cubicBezTo>
                <a:cubicBezTo>
                  <a:pt x="242516" y="4327823"/>
                  <a:pt x="214979" y="4309338"/>
                  <a:pt x="182068" y="4323284"/>
                </a:cubicBezTo>
                <a:cubicBezTo>
                  <a:pt x="157942" y="4332898"/>
                  <a:pt x="153812" y="4326151"/>
                  <a:pt x="128666" y="4331122"/>
                </a:cubicBezTo>
                <a:cubicBezTo>
                  <a:pt x="77925" y="4373333"/>
                  <a:pt x="87445" y="4341355"/>
                  <a:pt x="21563" y="4371972"/>
                </a:cubicBezTo>
                <a:lnTo>
                  <a:pt x="0" y="438363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cene Field Station : Education : Scotland's New Buildings : Architecture  in profile the building environment in Scotland - Urban Realm">
            <a:extLst>
              <a:ext uri="{FF2B5EF4-FFF2-40B4-BE49-F238E27FC236}">
                <a16:creationId xmlns:a16="http://schemas.microsoft.com/office/drawing/2014/main" id="{DB0BFC56-D497-9F82-DD6B-64D486D03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8" r="11180" b="1"/>
          <a:stretch/>
        </p:blipFill>
        <p:spPr bwMode="auto">
          <a:xfrm>
            <a:off x="6096000" y="15322"/>
            <a:ext cx="6096000" cy="5455552"/>
          </a:xfrm>
          <a:custGeom>
            <a:avLst/>
            <a:gdLst/>
            <a:ahLst/>
            <a:cxnLst/>
            <a:rect l="l" t="t" r="r" b="b"/>
            <a:pathLst>
              <a:path w="6096000" h="5455552">
                <a:moveTo>
                  <a:pt x="0" y="0"/>
                </a:moveTo>
                <a:lnTo>
                  <a:pt x="8632" y="2126"/>
                </a:lnTo>
                <a:cubicBezTo>
                  <a:pt x="71597" y="8644"/>
                  <a:pt x="52747" y="11892"/>
                  <a:pt x="102111" y="11566"/>
                </a:cubicBezTo>
                <a:cubicBezTo>
                  <a:pt x="107032" y="11203"/>
                  <a:pt x="116450" y="20386"/>
                  <a:pt x="135511" y="18109"/>
                </a:cubicBezTo>
                <a:cubicBezTo>
                  <a:pt x="165681" y="22040"/>
                  <a:pt x="149025" y="33094"/>
                  <a:pt x="187668" y="36734"/>
                </a:cubicBezTo>
                <a:cubicBezTo>
                  <a:pt x="184095" y="40156"/>
                  <a:pt x="221954" y="38461"/>
                  <a:pt x="225602" y="50611"/>
                </a:cubicBezTo>
                <a:cubicBezTo>
                  <a:pt x="242020" y="54481"/>
                  <a:pt x="267241" y="57744"/>
                  <a:pt x="286175" y="59952"/>
                </a:cubicBezTo>
                <a:cubicBezTo>
                  <a:pt x="314543" y="65902"/>
                  <a:pt x="328665" y="72319"/>
                  <a:pt x="332857" y="76558"/>
                </a:cubicBezTo>
                <a:cubicBezTo>
                  <a:pt x="361257" y="83289"/>
                  <a:pt x="358186" y="84500"/>
                  <a:pt x="395478" y="98782"/>
                </a:cubicBezTo>
                <a:cubicBezTo>
                  <a:pt x="417363" y="93652"/>
                  <a:pt x="436168" y="104748"/>
                  <a:pt x="445328" y="114882"/>
                </a:cubicBezTo>
                <a:cubicBezTo>
                  <a:pt x="470101" y="124482"/>
                  <a:pt x="523910" y="147405"/>
                  <a:pt x="559300" y="150440"/>
                </a:cubicBezTo>
                <a:cubicBezTo>
                  <a:pt x="613422" y="149710"/>
                  <a:pt x="598278" y="160982"/>
                  <a:pt x="622357" y="169552"/>
                </a:cubicBezTo>
                <a:cubicBezTo>
                  <a:pt x="641101" y="180205"/>
                  <a:pt x="638493" y="171007"/>
                  <a:pt x="658054" y="184474"/>
                </a:cubicBezTo>
                <a:lnTo>
                  <a:pt x="694284" y="200095"/>
                </a:lnTo>
                <a:lnTo>
                  <a:pt x="737979" y="224556"/>
                </a:lnTo>
                <a:lnTo>
                  <a:pt x="747981" y="231280"/>
                </a:lnTo>
                <a:cubicBezTo>
                  <a:pt x="753111" y="231304"/>
                  <a:pt x="756366" y="231723"/>
                  <a:pt x="758445" y="232460"/>
                </a:cubicBezTo>
                <a:cubicBezTo>
                  <a:pt x="758496" y="232559"/>
                  <a:pt x="758549" y="232658"/>
                  <a:pt x="758600" y="232757"/>
                </a:cubicBezTo>
                <a:lnTo>
                  <a:pt x="773364" y="235718"/>
                </a:lnTo>
                <a:cubicBezTo>
                  <a:pt x="790479" y="236082"/>
                  <a:pt x="824818" y="262048"/>
                  <a:pt x="841072" y="261356"/>
                </a:cubicBezTo>
                <a:cubicBezTo>
                  <a:pt x="848247" y="277811"/>
                  <a:pt x="845053" y="250444"/>
                  <a:pt x="872404" y="265382"/>
                </a:cubicBezTo>
                <a:cubicBezTo>
                  <a:pt x="884596" y="267374"/>
                  <a:pt x="889722" y="269394"/>
                  <a:pt x="899938" y="270925"/>
                </a:cubicBezTo>
                <a:cubicBezTo>
                  <a:pt x="900079" y="271345"/>
                  <a:pt x="933560" y="274145"/>
                  <a:pt x="933701" y="274565"/>
                </a:cubicBezTo>
                <a:lnTo>
                  <a:pt x="958104" y="278658"/>
                </a:lnTo>
                <a:lnTo>
                  <a:pt x="963678" y="280729"/>
                </a:lnTo>
                <a:lnTo>
                  <a:pt x="996167" y="277529"/>
                </a:lnTo>
                <a:lnTo>
                  <a:pt x="1012387" y="277350"/>
                </a:lnTo>
                <a:lnTo>
                  <a:pt x="1018139" y="274257"/>
                </a:lnTo>
                <a:cubicBezTo>
                  <a:pt x="1023705" y="272608"/>
                  <a:pt x="1030840" y="272419"/>
                  <a:pt x="1041488" y="275538"/>
                </a:cubicBezTo>
                <a:lnTo>
                  <a:pt x="1043729" y="276831"/>
                </a:lnTo>
                <a:lnTo>
                  <a:pt x="1076532" y="271239"/>
                </a:lnTo>
                <a:cubicBezTo>
                  <a:pt x="1083544" y="269462"/>
                  <a:pt x="1111552" y="278849"/>
                  <a:pt x="1117458" y="275294"/>
                </a:cubicBezTo>
                <a:cubicBezTo>
                  <a:pt x="1173364" y="280135"/>
                  <a:pt x="1207569" y="263603"/>
                  <a:pt x="1275827" y="275029"/>
                </a:cubicBezTo>
                <a:cubicBezTo>
                  <a:pt x="1321519" y="279616"/>
                  <a:pt x="1347196" y="279519"/>
                  <a:pt x="1376683" y="283128"/>
                </a:cubicBezTo>
                <a:cubicBezTo>
                  <a:pt x="1406170" y="286737"/>
                  <a:pt x="1433752" y="293140"/>
                  <a:pt x="1452749" y="296685"/>
                </a:cubicBezTo>
                <a:cubicBezTo>
                  <a:pt x="1471746" y="300230"/>
                  <a:pt x="1466619" y="301895"/>
                  <a:pt x="1490664" y="304401"/>
                </a:cubicBezTo>
                <a:cubicBezTo>
                  <a:pt x="1514709" y="306907"/>
                  <a:pt x="1573675" y="305000"/>
                  <a:pt x="1597021" y="311721"/>
                </a:cubicBezTo>
                <a:cubicBezTo>
                  <a:pt x="1622238" y="311037"/>
                  <a:pt x="1625537" y="322069"/>
                  <a:pt x="1639314" y="320753"/>
                </a:cubicBezTo>
                <a:cubicBezTo>
                  <a:pt x="1710549" y="337224"/>
                  <a:pt x="1769892" y="334296"/>
                  <a:pt x="1856583" y="331628"/>
                </a:cubicBezTo>
                <a:cubicBezTo>
                  <a:pt x="1913730" y="336509"/>
                  <a:pt x="1912698" y="339285"/>
                  <a:pt x="1937745" y="342098"/>
                </a:cubicBezTo>
                <a:cubicBezTo>
                  <a:pt x="1945390" y="344925"/>
                  <a:pt x="1949181" y="335092"/>
                  <a:pt x="1956068" y="338984"/>
                </a:cubicBezTo>
                <a:lnTo>
                  <a:pt x="1991434" y="344183"/>
                </a:lnTo>
                <a:lnTo>
                  <a:pt x="2017399" y="354323"/>
                </a:lnTo>
                <a:lnTo>
                  <a:pt x="2041804" y="360756"/>
                </a:lnTo>
                <a:lnTo>
                  <a:pt x="2071138" y="363487"/>
                </a:lnTo>
                <a:cubicBezTo>
                  <a:pt x="2080124" y="365903"/>
                  <a:pt x="2080713" y="373697"/>
                  <a:pt x="2092557" y="373570"/>
                </a:cubicBezTo>
                <a:cubicBezTo>
                  <a:pt x="2128517" y="378742"/>
                  <a:pt x="2193287" y="383225"/>
                  <a:pt x="2242182" y="388922"/>
                </a:cubicBezTo>
                <a:cubicBezTo>
                  <a:pt x="2266404" y="385527"/>
                  <a:pt x="2301142" y="392029"/>
                  <a:pt x="2311187" y="401718"/>
                </a:cubicBezTo>
                <a:cubicBezTo>
                  <a:pt x="2323182" y="404413"/>
                  <a:pt x="2352098" y="404462"/>
                  <a:pt x="2363765" y="402554"/>
                </a:cubicBezTo>
                <a:cubicBezTo>
                  <a:pt x="2374121" y="402833"/>
                  <a:pt x="2375999" y="406521"/>
                  <a:pt x="2389759" y="407955"/>
                </a:cubicBezTo>
                <a:cubicBezTo>
                  <a:pt x="2404778" y="411334"/>
                  <a:pt x="2437354" y="427346"/>
                  <a:pt x="2451497" y="432353"/>
                </a:cubicBezTo>
                <a:cubicBezTo>
                  <a:pt x="2465640" y="437360"/>
                  <a:pt x="2451256" y="432175"/>
                  <a:pt x="2474615" y="437995"/>
                </a:cubicBezTo>
                <a:cubicBezTo>
                  <a:pt x="2482949" y="439979"/>
                  <a:pt x="2481204" y="447714"/>
                  <a:pt x="2499122" y="451403"/>
                </a:cubicBezTo>
                <a:cubicBezTo>
                  <a:pt x="2517041" y="455093"/>
                  <a:pt x="2557176" y="459358"/>
                  <a:pt x="2582126" y="460132"/>
                </a:cubicBezTo>
                <a:cubicBezTo>
                  <a:pt x="2610000" y="447613"/>
                  <a:pt x="2600233" y="464657"/>
                  <a:pt x="2651203" y="448902"/>
                </a:cubicBezTo>
                <a:cubicBezTo>
                  <a:pt x="2652514" y="450917"/>
                  <a:pt x="2673343" y="450050"/>
                  <a:pt x="2694692" y="451398"/>
                </a:cubicBezTo>
                <a:cubicBezTo>
                  <a:pt x="2716041" y="452746"/>
                  <a:pt x="2761501" y="464041"/>
                  <a:pt x="2779298" y="456988"/>
                </a:cubicBezTo>
                <a:lnTo>
                  <a:pt x="2936306" y="456249"/>
                </a:lnTo>
                <a:lnTo>
                  <a:pt x="3026435" y="468085"/>
                </a:lnTo>
                <a:cubicBezTo>
                  <a:pt x="3057775" y="469980"/>
                  <a:pt x="3063039" y="478620"/>
                  <a:pt x="3083171" y="475230"/>
                </a:cubicBezTo>
                <a:cubicBezTo>
                  <a:pt x="3117108" y="477415"/>
                  <a:pt x="3095622" y="493457"/>
                  <a:pt x="3134778" y="480540"/>
                </a:cubicBezTo>
                <a:cubicBezTo>
                  <a:pt x="3124076" y="494276"/>
                  <a:pt x="3153178" y="476814"/>
                  <a:pt x="3173314" y="487873"/>
                </a:cubicBezTo>
                <a:cubicBezTo>
                  <a:pt x="3201556" y="479719"/>
                  <a:pt x="3230591" y="489990"/>
                  <a:pt x="3247734" y="491186"/>
                </a:cubicBezTo>
                <a:cubicBezTo>
                  <a:pt x="3264877" y="492382"/>
                  <a:pt x="3251612" y="496143"/>
                  <a:pt x="3276172" y="495050"/>
                </a:cubicBezTo>
                <a:lnTo>
                  <a:pt x="3310856" y="500586"/>
                </a:lnTo>
                <a:cubicBezTo>
                  <a:pt x="3309045" y="496015"/>
                  <a:pt x="3314063" y="497362"/>
                  <a:pt x="3327824" y="498077"/>
                </a:cubicBezTo>
                <a:lnTo>
                  <a:pt x="3364782" y="494003"/>
                </a:lnTo>
                <a:lnTo>
                  <a:pt x="3390144" y="498112"/>
                </a:lnTo>
                <a:cubicBezTo>
                  <a:pt x="3393544" y="497973"/>
                  <a:pt x="3417720" y="493499"/>
                  <a:pt x="3417235" y="489988"/>
                </a:cubicBezTo>
                <a:cubicBezTo>
                  <a:pt x="3443685" y="504716"/>
                  <a:pt x="3446332" y="495464"/>
                  <a:pt x="3473455" y="491710"/>
                </a:cubicBezTo>
                <a:cubicBezTo>
                  <a:pt x="3496710" y="493093"/>
                  <a:pt x="3476665" y="493558"/>
                  <a:pt x="3532861" y="495298"/>
                </a:cubicBezTo>
                <a:cubicBezTo>
                  <a:pt x="3554737" y="511467"/>
                  <a:pt x="3539011" y="483579"/>
                  <a:pt x="3581951" y="506221"/>
                </a:cubicBezTo>
                <a:cubicBezTo>
                  <a:pt x="3584053" y="504456"/>
                  <a:pt x="3610563" y="506075"/>
                  <a:pt x="3624438" y="507850"/>
                </a:cubicBezTo>
                <a:cubicBezTo>
                  <a:pt x="3638313" y="509625"/>
                  <a:pt x="3650849" y="507462"/>
                  <a:pt x="3665204" y="516874"/>
                </a:cubicBezTo>
                <a:cubicBezTo>
                  <a:pt x="3675692" y="519769"/>
                  <a:pt x="3656949" y="515532"/>
                  <a:pt x="3689747" y="520459"/>
                </a:cubicBezTo>
                <a:cubicBezTo>
                  <a:pt x="3722545" y="525386"/>
                  <a:pt x="3829449" y="542068"/>
                  <a:pt x="3861993" y="546434"/>
                </a:cubicBezTo>
                <a:cubicBezTo>
                  <a:pt x="3894537" y="550800"/>
                  <a:pt x="3871648" y="553364"/>
                  <a:pt x="3885009" y="553797"/>
                </a:cubicBezTo>
                <a:cubicBezTo>
                  <a:pt x="3898370" y="554230"/>
                  <a:pt x="3927139" y="547164"/>
                  <a:pt x="3942159" y="549034"/>
                </a:cubicBezTo>
                <a:cubicBezTo>
                  <a:pt x="3961015" y="550940"/>
                  <a:pt x="3963811" y="558241"/>
                  <a:pt x="3975129" y="557872"/>
                </a:cubicBezTo>
                <a:cubicBezTo>
                  <a:pt x="3985593" y="547655"/>
                  <a:pt x="3996704" y="547768"/>
                  <a:pt x="4014830" y="553964"/>
                </a:cubicBezTo>
                <a:cubicBezTo>
                  <a:pt x="4048643" y="556748"/>
                  <a:pt x="4048670" y="546238"/>
                  <a:pt x="4081323" y="547753"/>
                </a:cubicBezTo>
                <a:cubicBezTo>
                  <a:pt x="4095652" y="547174"/>
                  <a:pt x="4103318" y="550468"/>
                  <a:pt x="4127224" y="547194"/>
                </a:cubicBezTo>
                <a:cubicBezTo>
                  <a:pt x="4144245" y="547892"/>
                  <a:pt x="4178444" y="549648"/>
                  <a:pt x="4201489" y="539366"/>
                </a:cubicBezTo>
                <a:cubicBezTo>
                  <a:pt x="4226484" y="538057"/>
                  <a:pt x="4208332" y="537593"/>
                  <a:pt x="4235612" y="540183"/>
                </a:cubicBezTo>
                <a:cubicBezTo>
                  <a:pt x="4268938" y="540701"/>
                  <a:pt x="4282810" y="534470"/>
                  <a:pt x="4302068" y="535952"/>
                </a:cubicBezTo>
                <a:cubicBezTo>
                  <a:pt x="4314608" y="531697"/>
                  <a:pt x="4300406" y="536768"/>
                  <a:pt x="4348604" y="531427"/>
                </a:cubicBezTo>
                <a:cubicBezTo>
                  <a:pt x="4367706" y="540886"/>
                  <a:pt x="4384046" y="527950"/>
                  <a:pt x="4400391" y="529988"/>
                </a:cubicBezTo>
                <a:cubicBezTo>
                  <a:pt x="4426313" y="528954"/>
                  <a:pt x="4490025" y="529067"/>
                  <a:pt x="4513659" y="527603"/>
                </a:cubicBezTo>
                <a:cubicBezTo>
                  <a:pt x="4537293" y="526139"/>
                  <a:pt x="4512137" y="523958"/>
                  <a:pt x="4542198" y="521206"/>
                </a:cubicBezTo>
                <a:cubicBezTo>
                  <a:pt x="4597566" y="533455"/>
                  <a:pt x="4628464" y="511410"/>
                  <a:pt x="4684502" y="508712"/>
                </a:cubicBezTo>
                <a:cubicBezTo>
                  <a:pt x="4718519" y="491640"/>
                  <a:pt x="4742626" y="509374"/>
                  <a:pt x="4779821" y="496309"/>
                </a:cubicBezTo>
                <a:cubicBezTo>
                  <a:pt x="4804992" y="492314"/>
                  <a:pt x="4808648" y="496131"/>
                  <a:pt x="4822825" y="494266"/>
                </a:cubicBezTo>
                <a:cubicBezTo>
                  <a:pt x="4837002" y="492401"/>
                  <a:pt x="4852992" y="487905"/>
                  <a:pt x="4864884" y="485118"/>
                </a:cubicBezTo>
                <a:cubicBezTo>
                  <a:pt x="4871249" y="488756"/>
                  <a:pt x="4920720" y="482346"/>
                  <a:pt x="4919578" y="477542"/>
                </a:cubicBezTo>
                <a:cubicBezTo>
                  <a:pt x="4926928" y="479188"/>
                  <a:pt x="4947247" y="485560"/>
                  <a:pt x="4949541" y="477954"/>
                </a:cubicBezTo>
                <a:cubicBezTo>
                  <a:pt x="4987069" y="477873"/>
                  <a:pt x="5008152" y="476806"/>
                  <a:pt x="5040980" y="486944"/>
                </a:cubicBezTo>
                <a:cubicBezTo>
                  <a:pt x="5064311" y="490721"/>
                  <a:pt x="5048016" y="488694"/>
                  <a:pt x="5062537" y="491091"/>
                </a:cubicBezTo>
                <a:cubicBezTo>
                  <a:pt x="5077058" y="493488"/>
                  <a:pt x="5101248" y="489194"/>
                  <a:pt x="5124930" y="488624"/>
                </a:cubicBezTo>
                <a:cubicBezTo>
                  <a:pt x="5148941" y="488756"/>
                  <a:pt x="5176916" y="492838"/>
                  <a:pt x="5194697" y="494266"/>
                </a:cubicBezTo>
                <a:cubicBezTo>
                  <a:pt x="5212478" y="495694"/>
                  <a:pt x="5216720" y="495351"/>
                  <a:pt x="5231615" y="497193"/>
                </a:cubicBezTo>
                <a:cubicBezTo>
                  <a:pt x="5256471" y="493743"/>
                  <a:pt x="5277358" y="495561"/>
                  <a:pt x="5295973" y="502936"/>
                </a:cubicBezTo>
                <a:cubicBezTo>
                  <a:pt x="5310458" y="504829"/>
                  <a:pt x="5303034" y="509138"/>
                  <a:pt x="5313760" y="510935"/>
                </a:cubicBezTo>
                <a:cubicBezTo>
                  <a:pt x="5324486" y="512732"/>
                  <a:pt x="5331325" y="504608"/>
                  <a:pt x="5360330" y="506574"/>
                </a:cubicBezTo>
                <a:cubicBezTo>
                  <a:pt x="5370649" y="506971"/>
                  <a:pt x="5370304" y="514592"/>
                  <a:pt x="5392341" y="515697"/>
                </a:cubicBezTo>
                <a:cubicBezTo>
                  <a:pt x="5414378" y="516802"/>
                  <a:pt x="5502983" y="521559"/>
                  <a:pt x="5535415" y="522731"/>
                </a:cubicBezTo>
                <a:cubicBezTo>
                  <a:pt x="5567847" y="523903"/>
                  <a:pt x="5554717" y="520685"/>
                  <a:pt x="5570264" y="520350"/>
                </a:cubicBezTo>
                <a:cubicBezTo>
                  <a:pt x="5585811" y="520015"/>
                  <a:pt x="5604204" y="511612"/>
                  <a:pt x="5628698" y="520719"/>
                </a:cubicBezTo>
                <a:cubicBezTo>
                  <a:pt x="5647020" y="515874"/>
                  <a:pt x="5647491" y="526993"/>
                  <a:pt x="5667807" y="529861"/>
                </a:cubicBezTo>
                <a:cubicBezTo>
                  <a:pt x="5679016" y="533919"/>
                  <a:pt x="5693046" y="532742"/>
                  <a:pt x="5702300" y="535541"/>
                </a:cubicBezTo>
                <a:cubicBezTo>
                  <a:pt x="5711554" y="538340"/>
                  <a:pt x="5718870" y="538844"/>
                  <a:pt x="5725716" y="541891"/>
                </a:cubicBezTo>
                <a:cubicBezTo>
                  <a:pt x="5732562" y="544938"/>
                  <a:pt x="5734643" y="551045"/>
                  <a:pt x="5743374" y="553823"/>
                </a:cubicBezTo>
                <a:cubicBezTo>
                  <a:pt x="5752105" y="556601"/>
                  <a:pt x="5765759" y="561491"/>
                  <a:pt x="5775722" y="563322"/>
                </a:cubicBezTo>
                <a:cubicBezTo>
                  <a:pt x="5785685" y="565153"/>
                  <a:pt x="5784173" y="562319"/>
                  <a:pt x="5803154" y="564811"/>
                </a:cubicBezTo>
                <a:cubicBezTo>
                  <a:pt x="5834093" y="570132"/>
                  <a:pt x="5861956" y="573987"/>
                  <a:pt x="5896753" y="573511"/>
                </a:cubicBezTo>
                <a:cubicBezTo>
                  <a:pt x="5903276" y="583218"/>
                  <a:pt x="5913663" y="578812"/>
                  <a:pt x="5927554" y="573675"/>
                </a:cubicBezTo>
                <a:cubicBezTo>
                  <a:pt x="5953522" y="580755"/>
                  <a:pt x="5997380" y="586240"/>
                  <a:pt x="6041802" y="602069"/>
                </a:cubicBezTo>
                <a:cubicBezTo>
                  <a:pt x="6060710" y="611771"/>
                  <a:pt x="6064884" y="613437"/>
                  <a:pt x="6078434" y="616108"/>
                </a:cubicBezTo>
                <a:lnTo>
                  <a:pt x="6096000" y="619448"/>
                </a:lnTo>
                <a:lnTo>
                  <a:pt x="6096000" y="5455552"/>
                </a:lnTo>
                <a:lnTo>
                  <a:pt x="6069997" y="5451207"/>
                </a:lnTo>
                <a:cubicBezTo>
                  <a:pt x="6053823" y="5455294"/>
                  <a:pt x="6044686" y="5455132"/>
                  <a:pt x="6037984" y="5444964"/>
                </a:cubicBezTo>
                <a:cubicBezTo>
                  <a:pt x="5998377" y="5442843"/>
                  <a:pt x="5957550" y="5417208"/>
                  <a:pt x="5932185" y="5429303"/>
                </a:cubicBezTo>
                <a:cubicBezTo>
                  <a:pt x="5933795" y="5407890"/>
                  <a:pt x="5919598" y="5415926"/>
                  <a:pt x="5891978" y="5410773"/>
                </a:cubicBezTo>
                <a:cubicBezTo>
                  <a:pt x="5872223" y="5404775"/>
                  <a:pt x="5829555" y="5392164"/>
                  <a:pt x="5813654" y="5386399"/>
                </a:cubicBezTo>
                <a:cubicBezTo>
                  <a:pt x="5797753" y="5380634"/>
                  <a:pt x="5785570" y="5384842"/>
                  <a:pt x="5769613" y="5379294"/>
                </a:cubicBezTo>
                <a:cubicBezTo>
                  <a:pt x="5776777" y="5360980"/>
                  <a:pt x="5681621" y="5373475"/>
                  <a:pt x="5717914" y="5360029"/>
                </a:cubicBezTo>
                <a:cubicBezTo>
                  <a:pt x="5690732" y="5349118"/>
                  <a:pt x="5700727" y="5354575"/>
                  <a:pt x="5686355" y="5359511"/>
                </a:cubicBezTo>
                <a:cubicBezTo>
                  <a:pt x="5652173" y="5354756"/>
                  <a:pt x="5649150" y="5353330"/>
                  <a:pt x="5609707" y="5357833"/>
                </a:cubicBezTo>
                <a:cubicBezTo>
                  <a:pt x="5592195" y="5357127"/>
                  <a:pt x="5585993" y="5354659"/>
                  <a:pt x="5570413" y="5353209"/>
                </a:cubicBezTo>
                <a:cubicBezTo>
                  <a:pt x="5554833" y="5351759"/>
                  <a:pt x="5546238" y="5352814"/>
                  <a:pt x="5516227" y="5349136"/>
                </a:cubicBezTo>
                <a:cubicBezTo>
                  <a:pt x="5492490" y="5344525"/>
                  <a:pt x="5475257" y="5345814"/>
                  <a:pt x="5456088" y="5343158"/>
                </a:cubicBezTo>
                <a:cubicBezTo>
                  <a:pt x="5436918" y="5340503"/>
                  <a:pt x="5425237" y="5336331"/>
                  <a:pt x="5401214" y="5333202"/>
                </a:cubicBezTo>
                <a:cubicBezTo>
                  <a:pt x="5380590" y="5324458"/>
                  <a:pt x="5302803" y="5345416"/>
                  <a:pt x="5287223" y="5319212"/>
                </a:cubicBezTo>
                <a:cubicBezTo>
                  <a:pt x="5230819" y="5324494"/>
                  <a:pt x="5214860" y="5313910"/>
                  <a:pt x="5168498" y="5309267"/>
                </a:cubicBezTo>
                <a:cubicBezTo>
                  <a:pt x="5123665" y="5304413"/>
                  <a:pt x="5118021" y="5307363"/>
                  <a:pt x="5071189" y="5294765"/>
                </a:cubicBezTo>
                <a:cubicBezTo>
                  <a:pt x="5034607" y="5282205"/>
                  <a:pt x="5014978" y="5278240"/>
                  <a:pt x="4972297" y="5275521"/>
                </a:cubicBezTo>
                <a:cubicBezTo>
                  <a:pt x="4969126" y="5282935"/>
                  <a:pt x="4918210" y="5268072"/>
                  <a:pt x="4909975" y="5265882"/>
                </a:cubicBezTo>
                <a:cubicBezTo>
                  <a:pt x="4910918" y="5270758"/>
                  <a:pt x="4884027" y="5272900"/>
                  <a:pt x="4877057" y="5268795"/>
                </a:cubicBezTo>
                <a:cubicBezTo>
                  <a:pt x="4815399" y="5271659"/>
                  <a:pt x="4796579" y="5290311"/>
                  <a:pt x="4750368" y="5280515"/>
                </a:cubicBezTo>
                <a:cubicBezTo>
                  <a:pt x="4714297" y="5280446"/>
                  <a:pt x="4716019" y="5289985"/>
                  <a:pt x="4664197" y="5289876"/>
                </a:cubicBezTo>
                <a:cubicBezTo>
                  <a:pt x="4642396" y="5294034"/>
                  <a:pt x="4648926" y="5285802"/>
                  <a:pt x="4621801" y="5286109"/>
                </a:cubicBezTo>
                <a:cubicBezTo>
                  <a:pt x="4587181" y="5303707"/>
                  <a:pt x="4550367" y="5292240"/>
                  <a:pt x="4501450" y="5291718"/>
                </a:cubicBezTo>
                <a:cubicBezTo>
                  <a:pt x="4441618" y="5290413"/>
                  <a:pt x="4391602" y="5297669"/>
                  <a:pt x="4339538" y="5289896"/>
                </a:cubicBezTo>
                <a:cubicBezTo>
                  <a:pt x="4320399" y="5296143"/>
                  <a:pt x="4294824" y="5304547"/>
                  <a:pt x="4273798" y="5293687"/>
                </a:cubicBezTo>
                <a:cubicBezTo>
                  <a:pt x="4218595" y="5295417"/>
                  <a:pt x="4225039" y="5300366"/>
                  <a:pt x="4204001" y="5294046"/>
                </a:cubicBezTo>
                <a:cubicBezTo>
                  <a:pt x="4162118" y="5296469"/>
                  <a:pt x="4168874" y="5290927"/>
                  <a:pt x="4131013" y="5287923"/>
                </a:cubicBezTo>
                <a:cubicBezTo>
                  <a:pt x="4100184" y="5283304"/>
                  <a:pt x="4115521" y="5283729"/>
                  <a:pt x="4087000" y="5283169"/>
                </a:cubicBezTo>
                <a:cubicBezTo>
                  <a:pt x="4060034" y="5291706"/>
                  <a:pt x="4041568" y="5281154"/>
                  <a:pt x="4034328" y="5278941"/>
                </a:cubicBezTo>
                <a:cubicBezTo>
                  <a:pt x="4008845" y="5280382"/>
                  <a:pt x="3971113" y="5268624"/>
                  <a:pt x="3975385" y="5283804"/>
                </a:cubicBezTo>
                <a:cubicBezTo>
                  <a:pt x="3939593" y="5263231"/>
                  <a:pt x="3940927" y="5284115"/>
                  <a:pt x="3902682" y="5278816"/>
                </a:cubicBezTo>
                <a:cubicBezTo>
                  <a:pt x="3882526" y="5271283"/>
                  <a:pt x="3856417" y="5267233"/>
                  <a:pt x="3843763" y="5276642"/>
                </a:cubicBezTo>
                <a:cubicBezTo>
                  <a:pt x="3766863" y="5264696"/>
                  <a:pt x="3813381" y="5261088"/>
                  <a:pt x="3734981" y="5248544"/>
                </a:cubicBezTo>
                <a:cubicBezTo>
                  <a:pt x="3694311" y="5242227"/>
                  <a:pt x="3633976" y="5239795"/>
                  <a:pt x="3602355" y="5230777"/>
                </a:cubicBezTo>
                <a:cubicBezTo>
                  <a:pt x="3570735" y="5221759"/>
                  <a:pt x="3562983" y="5225833"/>
                  <a:pt x="3538517" y="5219315"/>
                </a:cubicBezTo>
                <a:cubicBezTo>
                  <a:pt x="3514052" y="5212798"/>
                  <a:pt x="3482747" y="5212305"/>
                  <a:pt x="3463058" y="5208965"/>
                </a:cubicBezTo>
                <a:cubicBezTo>
                  <a:pt x="3443369" y="5205624"/>
                  <a:pt x="3422900" y="5197673"/>
                  <a:pt x="3420380" y="5199276"/>
                </a:cubicBezTo>
                <a:cubicBezTo>
                  <a:pt x="3380714" y="5190779"/>
                  <a:pt x="3368868" y="5201274"/>
                  <a:pt x="3345184" y="5183516"/>
                </a:cubicBezTo>
                <a:cubicBezTo>
                  <a:pt x="3324916" y="5181274"/>
                  <a:pt x="3320333" y="5179327"/>
                  <a:pt x="3298771" y="5178904"/>
                </a:cubicBezTo>
                <a:cubicBezTo>
                  <a:pt x="3277209" y="5178481"/>
                  <a:pt x="3245843" y="5181014"/>
                  <a:pt x="3215809" y="5180977"/>
                </a:cubicBezTo>
                <a:cubicBezTo>
                  <a:pt x="3184688" y="5182696"/>
                  <a:pt x="3183910" y="5199151"/>
                  <a:pt x="3154917" y="5182487"/>
                </a:cubicBezTo>
                <a:cubicBezTo>
                  <a:pt x="3155210" y="5186026"/>
                  <a:pt x="3140142" y="5187176"/>
                  <a:pt x="3136265" y="5187060"/>
                </a:cubicBezTo>
                <a:lnTo>
                  <a:pt x="3105563" y="5188768"/>
                </a:lnTo>
                <a:lnTo>
                  <a:pt x="3102974" y="5183180"/>
                </a:lnTo>
                <a:cubicBezTo>
                  <a:pt x="3091506" y="5180875"/>
                  <a:pt x="3071814" y="5186387"/>
                  <a:pt x="3060354" y="5187376"/>
                </a:cubicBezTo>
                <a:lnTo>
                  <a:pt x="3034213" y="5189113"/>
                </a:lnTo>
                <a:lnTo>
                  <a:pt x="3024272" y="5188328"/>
                </a:lnTo>
                <a:lnTo>
                  <a:pt x="3020033" y="5188388"/>
                </a:lnTo>
                <a:lnTo>
                  <a:pt x="3009083" y="5184215"/>
                </a:lnTo>
                <a:cubicBezTo>
                  <a:pt x="2998901" y="5183170"/>
                  <a:pt x="2991286" y="5176456"/>
                  <a:pt x="2985198" y="5175435"/>
                </a:cubicBezTo>
                <a:cubicBezTo>
                  <a:pt x="2979110" y="5174414"/>
                  <a:pt x="2977314" y="5182166"/>
                  <a:pt x="2972552" y="5178092"/>
                </a:cubicBezTo>
                <a:cubicBezTo>
                  <a:pt x="2978585" y="5175121"/>
                  <a:pt x="2969122" y="5172700"/>
                  <a:pt x="2964948" y="5170542"/>
                </a:cubicBezTo>
                <a:lnTo>
                  <a:pt x="2927081" y="5167883"/>
                </a:lnTo>
                <a:cubicBezTo>
                  <a:pt x="2881315" y="5170765"/>
                  <a:pt x="2897505" y="5157632"/>
                  <a:pt x="2883507" y="5165948"/>
                </a:cubicBezTo>
                <a:cubicBezTo>
                  <a:pt x="2848802" y="5172562"/>
                  <a:pt x="2841183" y="5172540"/>
                  <a:pt x="2828808" y="5171024"/>
                </a:cubicBezTo>
                <a:cubicBezTo>
                  <a:pt x="2789723" y="5176358"/>
                  <a:pt x="2783598" y="5178552"/>
                  <a:pt x="2733350" y="5182954"/>
                </a:cubicBezTo>
                <a:cubicBezTo>
                  <a:pt x="2705294" y="5195484"/>
                  <a:pt x="2697276" y="5196299"/>
                  <a:pt x="2676026" y="5201528"/>
                </a:cubicBezTo>
                <a:cubicBezTo>
                  <a:pt x="2649850" y="5209688"/>
                  <a:pt x="2656777" y="5215631"/>
                  <a:pt x="2624966" y="5219503"/>
                </a:cubicBezTo>
                <a:cubicBezTo>
                  <a:pt x="2608822" y="5223802"/>
                  <a:pt x="2596717" y="5233960"/>
                  <a:pt x="2586657" y="5237693"/>
                </a:cubicBezTo>
                <a:cubicBezTo>
                  <a:pt x="2576598" y="5241426"/>
                  <a:pt x="2572560" y="5240215"/>
                  <a:pt x="2555604" y="5242950"/>
                </a:cubicBezTo>
                <a:cubicBezTo>
                  <a:pt x="2544327" y="5242024"/>
                  <a:pt x="2507818" y="5241999"/>
                  <a:pt x="2501014" y="5243732"/>
                </a:cubicBezTo>
                <a:cubicBezTo>
                  <a:pt x="2481627" y="5253849"/>
                  <a:pt x="2464234" y="5242512"/>
                  <a:pt x="2430333" y="5242347"/>
                </a:cubicBezTo>
                <a:lnTo>
                  <a:pt x="2390297" y="5243718"/>
                </a:lnTo>
                <a:cubicBezTo>
                  <a:pt x="2383025" y="5238323"/>
                  <a:pt x="2325738" y="5236407"/>
                  <a:pt x="2321676" y="5229096"/>
                </a:cubicBezTo>
                <a:cubicBezTo>
                  <a:pt x="2300682" y="5221752"/>
                  <a:pt x="2300605" y="5203239"/>
                  <a:pt x="2268081" y="5196194"/>
                </a:cubicBezTo>
                <a:cubicBezTo>
                  <a:pt x="2250549" y="5189151"/>
                  <a:pt x="2260291" y="5206888"/>
                  <a:pt x="2216485" y="5186836"/>
                </a:cubicBezTo>
                <a:cubicBezTo>
                  <a:pt x="2176812" y="5155811"/>
                  <a:pt x="2009284" y="5133290"/>
                  <a:pt x="2001494" y="5079343"/>
                </a:cubicBezTo>
                <a:cubicBezTo>
                  <a:pt x="1930452" y="5061834"/>
                  <a:pt x="1990088" y="5062662"/>
                  <a:pt x="1894629" y="5047832"/>
                </a:cubicBezTo>
                <a:cubicBezTo>
                  <a:pt x="1809963" y="5035276"/>
                  <a:pt x="1557661" y="5013588"/>
                  <a:pt x="1500237" y="4994679"/>
                </a:cubicBezTo>
                <a:cubicBezTo>
                  <a:pt x="1422590" y="4985100"/>
                  <a:pt x="1462550" y="4984560"/>
                  <a:pt x="1428745" y="4990358"/>
                </a:cubicBezTo>
                <a:cubicBezTo>
                  <a:pt x="1371818" y="4998904"/>
                  <a:pt x="1368586" y="4981591"/>
                  <a:pt x="1331117" y="4982813"/>
                </a:cubicBezTo>
                <a:cubicBezTo>
                  <a:pt x="1275392" y="4969813"/>
                  <a:pt x="1167811" y="4963517"/>
                  <a:pt x="1094400" y="4949677"/>
                </a:cubicBezTo>
                <a:cubicBezTo>
                  <a:pt x="1032555" y="4940283"/>
                  <a:pt x="1020613" y="4926459"/>
                  <a:pt x="960420" y="4921601"/>
                </a:cubicBezTo>
                <a:cubicBezTo>
                  <a:pt x="926461" y="4913284"/>
                  <a:pt x="907935" y="4932317"/>
                  <a:pt x="890651" y="4899776"/>
                </a:cubicBezTo>
                <a:cubicBezTo>
                  <a:pt x="868932" y="4886871"/>
                  <a:pt x="828943" y="4886321"/>
                  <a:pt x="792786" y="4879490"/>
                </a:cubicBezTo>
                <a:cubicBezTo>
                  <a:pt x="774601" y="4877972"/>
                  <a:pt x="755410" y="4883422"/>
                  <a:pt x="715957" y="4873155"/>
                </a:cubicBezTo>
                <a:cubicBezTo>
                  <a:pt x="685950" y="4865367"/>
                  <a:pt x="651097" y="4849744"/>
                  <a:pt x="647625" y="4870967"/>
                </a:cubicBezTo>
                <a:cubicBezTo>
                  <a:pt x="617175" y="4843306"/>
                  <a:pt x="628363" y="4862320"/>
                  <a:pt x="588833" y="4861867"/>
                </a:cubicBezTo>
                <a:cubicBezTo>
                  <a:pt x="485840" y="4832827"/>
                  <a:pt x="444489" y="4851587"/>
                  <a:pt x="366769" y="4836563"/>
                </a:cubicBezTo>
                <a:cubicBezTo>
                  <a:pt x="347086" y="4818158"/>
                  <a:pt x="343282" y="4863016"/>
                  <a:pt x="293285" y="4819988"/>
                </a:cubicBezTo>
                <a:cubicBezTo>
                  <a:pt x="289569" y="4822136"/>
                  <a:pt x="267030" y="4799681"/>
                  <a:pt x="251789" y="4793960"/>
                </a:cubicBezTo>
                <a:cubicBezTo>
                  <a:pt x="236548" y="4788239"/>
                  <a:pt x="215411" y="4786648"/>
                  <a:pt x="201835" y="4785664"/>
                </a:cubicBezTo>
                <a:cubicBezTo>
                  <a:pt x="188258" y="4784679"/>
                  <a:pt x="186209" y="4788050"/>
                  <a:pt x="170329" y="4788050"/>
                </a:cubicBezTo>
                <a:cubicBezTo>
                  <a:pt x="154448" y="4788050"/>
                  <a:pt x="132774" y="4775085"/>
                  <a:pt x="103478" y="4797957"/>
                </a:cubicBezTo>
                <a:cubicBezTo>
                  <a:pt x="89551" y="4796239"/>
                  <a:pt x="97852" y="4783571"/>
                  <a:pt x="86767" y="4777747"/>
                </a:cubicBezTo>
                <a:cubicBezTo>
                  <a:pt x="81225" y="4774835"/>
                  <a:pt x="72809" y="4772046"/>
                  <a:pt x="63762" y="4769537"/>
                </a:cubicBezTo>
                <a:lnTo>
                  <a:pt x="37001" y="4763022"/>
                </a:lnTo>
                <a:lnTo>
                  <a:pt x="37482" y="4761597"/>
                </a:lnTo>
                <a:cubicBezTo>
                  <a:pt x="35277" y="4760236"/>
                  <a:pt x="31697" y="4759001"/>
                  <a:pt x="30394" y="4758901"/>
                </a:cubicBezTo>
                <a:cubicBezTo>
                  <a:pt x="29091" y="4758801"/>
                  <a:pt x="30066" y="4759837"/>
                  <a:pt x="36971" y="4763015"/>
                </a:cubicBezTo>
                <a:lnTo>
                  <a:pt x="37001" y="4763022"/>
                </a:lnTo>
                <a:lnTo>
                  <a:pt x="36315" y="4765055"/>
                </a:lnTo>
                <a:cubicBezTo>
                  <a:pt x="32115" y="4765663"/>
                  <a:pt x="22886" y="4765389"/>
                  <a:pt x="4975" y="4763227"/>
                </a:cubicBezTo>
                <a:lnTo>
                  <a:pt x="0" y="476242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606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D6D11-8D2E-DA4D-98A2-908011AD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Who are you?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8C308-46F8-B245-BCE1-912B1645A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243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29F988-0422-307F-4101-3EFA53AE9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>
            <a:normAutofit/>
          </a:bodyPr>
          <a:lstStyle/>
          <a:p>
            <a:r>
              <a:rPr lang="en-US" dirty="0"/>
              <a:t>Split into 2 groups</a:t>
            </a:r>
          </a:p>
          <a:p>
            <a:r>
              <a:rPr lang="en-US" dirty="0"/>
              <a:t>3 minute rounds</a:t>
            </a:r>
          </a:p>
          <a:p>
            <a:r>
              <a:rPr lang="en-US" dirty="0"/>
              <a:t>Each person takes it in turn to answer set of questions (next slide) </a:t>
            </a:r>
          </a:p>
          <a:p>
            <a:pPr lvl="1"/>
            <a:r>
              <a:rPr lang="en-US" dirty="0"/>
              <a:t>Each answer q1 before moving on to next q…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dirty="0"/>
              <a:t>At the end of each round (DING!):</a:t>
            </a:r>
          </a:p>
          <a:p>
            <a:pPr lvl="1"/>
            <a:r>
              <a:rPr lang="en-US" dirty="0"/>
              <a:t>Group 1 stays seated</a:t>
            </a:r>
          </a:p>
          <a:p>
            <a:pPr lvl="1"/>
            <a:r>
              <a:rPr lang="en-US" dirty="0"/>
              <a:t>Group 2 rotates</a:t>
            </a:r>
          </a:p>
        </p:txBody>
      </p:sp>
      <p:pic>
        <p:nvPicPr>
          <p:cNvPr id="4098" name="Picture 2" descr="Complete Guide to Speed Dating: In-Person and Online">
            <a:extLst>
              <a:ext uri="{FF2B5EF4-FFF2-40B4-BE49-F238E27FC236}">
                <a16:creationId xmlns:a16="http://schemas.microsoft.com/office/drawing/2014/main" id="{9EEA8555-950A-E531-3FF3-07F7EEE0851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5" r="20114" b="-1"/>
          <a:stretch/>
        </p:blipFill>
        <p:spPr bwMode="auto">
          <a:xfrm>
            <a:off x="6172200" y="1608667"/>
            <a:ext cx="5181600" cy="456829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2ACB099-26A8-F556-6E82-19E7B8E7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 anchor="t">
            <a:normAutofit/>
          </a:bodyPr>
          <a:lstStyle/>
          <a:p>
            <a:r>
              <a:rPr lang="en-US" dirty="0"/>
              <a:t>Speed dating! </a:t>
            </a:r>
          </a:p>
        </p:txBody>
      </p:sp>
    </p:spTree>
    <p:extLst>
      <p:ext uri="{BB962C8B-B14F-4D97-AF65-F5344CB8AC3E}">
        <p14:creationId xmlns:p14="http://schemas.microsoft.com/office/powerpoint/2010/main" val="3039843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CC6C3-D298-8D9A-56B4-9C8ABDCB0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71D9CB-FE40-179F-04A8-8A048384A8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Introduce yourself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are you hoping to gain from the workshop?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you could be an animal- what would you be and why?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799CC7-B238-206D-00F5-90BA6217EDC2}"/>
              </a:ext>
            </a:extLst>
          </p:cNvPr>
          <p:cNvSpPr/>
          <p:nvPr/>
        </p:nvSpPr>
        <p:spPr>
          <a:xfrm>
            <a:off x="848806" y="4429037"/>
            <a:ext cx="1545752" cy="135630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1E1F5F-3D6A-E721-48C6-2F5AD30D4FCA}"/>
              </a:ext>
            </a:extLst>
          </p:cNvPr>
          <p:cNvSpPr/>
          <p:nvPr/>
        </p:nvSpPr>
        <p:spPr>
          <a:xfrm>
            <a:off x="3785028" y="4467935"/>
            <a:ext cx="1545752" cy="135630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2CCE8E-5240-BB43-3F20-A8FE8A4CDF21}"/>
              </a:ext>
            </a:extLst>
          </p:cNvPr>
          <p:cNvSpPr/>
          <p:nvPr/>
        </p:nvSpPr>
        <p:spPr>
          <a:xfrm>
            <a:off x="6721250" y="4467935"/>
            <a:ext cx="1545752" cy="1356309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86A7B6-33C2-48DD-FF6C-047541B23579}"/>
              </a:ext>
            </a:extLst>
          </p:cNvPr>
          <p:cNvSpPr/>
          <p:nvPr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C046197-C9F4-1894-E8AD-1D188E8452F5}"/>
              </a:ext>
            </a:extLst>
          </p:cNvPr>
          <p:cNvSpPr/>
          <p:nvPr/>
        </p:nvSpPr>
        <p:spPr>
          <a:xfrm>
            <a:off x="9657347" y="4716379"/>
            <a:ext cx="2102852" cy="93044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13B58"/>
                </a:solidFill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03523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6" dur="21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1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09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mmal, logo, font, graphics&#10;&#10;Description automatically generated">
            <a:extLst>
              <a:ext uri="{FF2B5EF4-FFF2-40B4-BE49-F238E27FC236}">
                <a16:creationId xmlns:a16="http://schemas.microsoft.com/office/drawing/2014/main" id="{AC626B2B-9E2A-BB6A-BF0E-6DD973C8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109" y="1052348"/>
            <a:ext cx="8881781" cy="328625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8722439-2E76-4671-CDB0-EE209C62C0B8}"/>
              </a:ext>
            </a:extLst>
          </p:cNvPr>
          <p:cNvSpPr/>
          <p:nvPr/>
        </p:nvSpPr>
        <p:spPr>
          <a:xfrm rot="20636551">
            <a:off x="7169143" y="4551113"/>
            <a:ext cx="3230500" cy="14480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ysClr val="windowText" lastClr="000000"/>
                </a:solidFill>
              </a:rPr>
              <a:t>TRAINING WORKSHOP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14AD4-3BF2-6F75-5373-AA30EA90F675}"/>
              </a:ext>
            </a:extLst>
          </p:cNvPr>
          <p:cNvSpPr txBox="1"/>
          <p:nvPr/>
        </p:nvSpPr>
        <p:spPr>
          <a:xfrm>
            <a:off x="9142142" y="6211669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SCENE, University of Glasgow</a:t>
            </a:r>
          </a:p>
          <a:p>
            <a:r>
              <a:rPr lang="en-US"/>
              <a:t>26-30</a:t>
            </a:r>
            <a:r>
              <a:rPr lang="en-US" baseline="30000"/>
              <a:t>th</a:t>
            </a:r>
            <a:r>
              <a:rPr lang="en-US"/>
              <a:t> June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DE87-B165-5075-AEE8-C9115455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067EE69-8A27-4660-8268-C26D0A7649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904629"/>
              </p:ext>
            </p:extLst>
          </p:nvPr>
        </p:nvGraphicFramePr>
        <p:xfrm>
          <a:off x="838200" y="1484554"/>
          <a:ext cx="7962900" cy="5536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strong girl female power, woman rights, protest, feminism. Vector 11142626  Vector Art at Vecteezy">
            <a:extLst>
              <a:ext uri="{FF2B5EF4-FFF2-40B4-BE49-F238E27FC236}">
                <a16:creationId xmlns:a16="http://schemas.microsoft.com/office/drawing/2014/main" id="{8B3A0E44-50E9-F565-A27C-96A17D46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561" y="1887671"/>
            <a:ext cx="2013300" cy="20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271F61C0-C146-C110-F8CB-48F5A2F1B157}"/>
              </a:ext>
            </a:extLst>
          </p:cNvPr>
          <p:cNvGraphicFramePr/>
          <p:nvPr/>
        </p:nvGraphicFramePr>
        <p:xfrm>
          <a:off x="9484180" y="4615500"/>
          <a:ext cx="2572951" cy="16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55E8BD57-4147-73AD-F662-77D65BE7C857}"/>
              </a:ext>
            </a:extLst>
          </p:cNvPr>
          <p:cNvGrpSpPr/>
          <p:nvPr/>
        </p:nvGrpSpPr>
        <p:grpSpPr>
          <a:xfrm>
            <a:off x="614587" y="1590159"/>
            <a:ext cx="504148" cy="428504"/>
            <a:chOff x="11041045" y="753274"/>
            <a:chExt cx="732863" cy="705322"/>
          </a:xfrm>
        </p:grpSpPr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605C4F6F-110B-AC65-81FE-36DDAE7BFAA4}"/>
                </a:ext>
              </a:extLst>
            </p:cNvPr>
            <p:cNvSpPr/>
            <p:nvPr/>
          </p:nvSpPr>
          <p:spPr>
            <a:xfrm>
              <a:off x="11041045" y="782338"/>
              <a:ext cx="712976" cy="676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741546F8-10EB-8921-C51F-354F0F76EA73}"/>
                </a:ext>
              </a:extLst>
            </p:cNvPr>
            <p:cNvSpPr/>
            <p:nvPr/>
          </p:nvSpPr>
          <p:spPr>
            <a:xfrm>
              <a:off x="11060933" y="753274"/>
              <a:ext cx="712975" cy="676258"/>
            </a:xfrm>
            <a:prstGeom prst="ellipse">
              <a:avLst/>
            </a:prstGeom>
            <a:blipFill>
              <a:blip r:embed="rId14"/>
              <a:stretch>
                <a:fillRect l="17199" t="11979" r="19253" b="7949"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3D38AB00-0CC6-36CC-B3D3-C12AA611F57F}"/>
              </a:ext>
            </a:extLst>
          </p:cNvPr>
          <p:cNvGrpSpPr/>
          <p:nvPr/>
        </p:nvGrpSpPr>
        <p:grpSpPr>
          <a:xfrm>
            <a:off x="628328" y="2011399"/>
            <a:ext cx="490467" cy="430587"/>
            <a:chOff x="10428855" y="360266"/>
            <a:chExt cx="712976" cy="708750"/>
          </a:xfrm>
        </p:grpSpPr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648F08A3-1101-5A98-50B7-01E767520A41}"/>
                </a:ext>
              </a:extLst>
            </p:cNvPr>
            <p:cNvSpPr/>
            <p:nvPr/>
          </p:nvSpPr>
          <p:spPr>
            <a:xfrm>
              <a:off x="10428855" y="392758"/>
              <a:ext cx="712976" cy="676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A2A36E99-860A-3AFE-A24D-9003A4596466}"/>
                </a:ext>
              </a:extLst>
            </p:cNvPr>
            <p:cNvSpPr/>
            <p:nvPr/>
          </p:nvSpPr>
          <p:spPr>
            <a:xfrm>
              <a:off x="10428855" y="360266"/>
              <a:ext cx="712800" cy="676800"/>
            </a:xfrm>
            <a:prstGeom prst="ellipse">
              <a:avLst/>
            </a:prstGeom>
            <a:blipFill>
              <a:blip r:embed="rId15"/>
              <a:stretch>
                <a:fillRect l="20307" t="17683" r="20307" b="7489"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B981D4-BB83-9A87-200D-24231935DE86}"/>
              </a:ext>
            </a:extLst>
          </p:cNvPr>
          <p:cNvGrpSpPr/>
          <p:nvPr/>
        </p:nvGrpSpPr>
        <p:grpSpPr>
          <a:xfrm>
            <a:off x="3488672" y="4336648"/>
            <a:ext cx="504148" cy="428504"/>
            <a:chOff x="11041045" y="753274"/>
            <a:chExt cx="732863" cy="70532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C6A5747-165B-2A69-293F-A896CBB08E85}"/>
                </a:ext>
              </a:extLst>
            </p:cNvPr>
            <p:cNvSpPr/>
            <p:nvPr/>
          </p:nvSpPr>
          <p:spPr>
            <a:xfrm>
              <a:off x="11041045" y="782338"/>
              <a:ext cx="712976" cy="676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7BA80BA-9A5C-D7D7-2608-4ACFA7920E68}"/>
                </a:ext>
              </a:extLst>
            </p:cNvPr>
            <p:cNvSpPr/>
            <p:nvPr/>
          </p:nvSpPr>
          <p:spPr>
            <a:xfrm>
              <a:off x="11060933" y="753274"/>
              <a:ext cx="712975" cy="676258"/>
            </a:xfrm>
            <a:prstGeom prst="ellipse">
              <a:avLst/>
            </a:prstGeom>
            <a:blipFill>
              <a:blip r:embed="rId14"/>
              <a:stretch>
                <a:fillRect l="17199" t="11979" r="19253" b="7949"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23EC962-E0B7-21E9-427A-EC12D2A4EC01}"/>
              </a:ext>
            </a:extLst>
          </p:cNvPr>
          <p:cNvGrpSpPr/>
          <p:nvPr/>
        </p:nvGrpSpPr>
        <p:grpSpPr>
          <a:xfrm>
            <a:off x="3502413" y="4757888"/>
            <a:ext cx="490467" cy="430587"/>
            <a:chOff x="10428855" y="360266"/>
            <a:chExt cx="712976" cy="7087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A2195BA-D2A3-CEBD-DFA9-8CA08DF991AE}"/>
                </a:ext>
              </a:extLst>
            </p:cNvPr>
            <p:cNvSpPr/>
            <p:nvPr/>
          </p:nvSpPr>
          <p:spPr>
            <a:xfrm>
              <a:off x="10428855" y="392758"/>
              <a:ext cx="712976" cy="676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163D24-E8FC-077E-BB58-8E0E6B22CDCC}"/>
                </a:ext>
              </a:extLst>
            </p:cNvPr>
            <p:cNvSpPr/>
            <p:nvPr/>
          </p:nvSpPr>
          <p:spPr>
            <a:xfrm>
              <a:off x="10428855" y="360266"/>
              <a:ext cx="712800" cy="676800"/>
            </a:xfrm>
            <a:prstGeom prst="ellipse">
              <a:avLst/>
            </a:prstGeom>
            <a:blipFill>
              <a:blip r:embed="rId15"/>
              <a:stretch>
                <a:fillRect l="20307" t="17683" r="20307" b="7489"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090061-3A7B-0F37-C169-78590BA290AB}"/>
              </a:ext>
            </a:extLst>
          </p:cNvPr>
          <p:cNvGrpSpPr/>
          <p:nvPr/>
        </p:nvGrpSpPr>
        <p:grpSpPr>
          <a:xfrm>
            <a:off x="3488672" y="1617402"/>
            <a:ext cx="504148" cy="428504"/>
            <a:chOff x="11041045" y="753274"/>
            <a:chExt cx="732863" cy="70532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6E7FAAA-352B-36A4-9E7B-00DC5968084A}"/>
                </a:ext>
              </a:extLst>
            </p:cNvPr>
            <p:cNvSpPr/>
            <p:nvPr/>
          </p:nvSpPr>
          <p:spPr>
            <a:xfrm>
              <a:off x="11041045" y="782338"/>
              <a:ext cx="712976" cy="676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8849DD-4366-69F5-D8EF-6955C992D325}"/>
                </a:ext>
              </a:extLst>
            </p:cNvPr>
            <p:cNvSpPr/>
            <p:nvPr/>
          </p:nvSpPr>
          <p:spPr>
            <a:xfrm>
              <a:off x="11060933" y="753274"/>
              <a:ext cx="712975" cy="676258"/>
            </a:xfrm>
            <a:prstGeom prst="ellipse">
              <a:avLst/>
            </a:prstGeom>
            <a:blipFill>
              <a:blip r:embed="rId14"/>
              <a:stretch>
                <a:fillRect l="17199" t="11979" r="19253" b="7949"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977A89-6EF9-01F4-38CC-3783826F4E21}"/>
              </a:ext>
            </a:extLst>
          </p:cNvPr>
          <p:cNvGrpSpPr/>
          <p:nvPr/>
        </p:nvGrpSpPr>
        <p:grpSpPr>
          <a:xfrm>
            <a:off x="6241440" y="1626230"/>
            <a:ext cx="504148" cy="428504"/>
            <a:chOff x="11041045" y="753274"/>
            <a:chExt cx="732863" cy="70532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E13AD2-6952-AC87-3A5C-6FF14E29AD13}"/>
                </a:ext>
              </a:extLst>
            </p:cNvPr>
            <p:cNvSpPr/>
            <p:nvPr/>
          </p:nvSpPr>
          <p:spPr>
            <a:xfrm>
              <a:off x="11041045" y="782338"/>
              <a:ext cx="712976" cy="676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AE8112-7F7F-D7C7-AF4B-2C32E3A689E6}"/>
                </a:ext>
              </a:extLst>
            </p:cNvPr>
            <p:cNvSpPr/>
            <p:nvPr/>
          </p:nvSpPr>
          <p:spPr>
            <a:xfrm>
              <a:off x="11060933" y="753274"/>
              <a:ext cx="712975" cy="676258"/>
            </a:xfrm>
            <a:prstGeom prst="ellipse">
              <a:avLst/>
            </a:prstGeom>
            <a:blipFill>
              <a:blip r:embed="rId14"/>
              <a:stretch>
                <a:fillRect l="17199" t="11979" r="19253" b="7949"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7351A0-65CA-C71F-5E27-749E166E2EFF}"/>
              </a:ext>
            </a:extLst>
          </p:cNvPr>
          <p:cNvGrpSpPr/>
          <p:nvPr/>
        </p:nvGrpSpPr>
        <p:grpSpPr>
          <a:xfrm>
            <a:off x="614586" y="4304636"/>
            <a:ext cx="490467" cy="430587"/>
            <a:chOff x="10428855" y="360266"/>
            <a:chExt cx="712976" cy="70875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9649134-289A-375E-7A20-B69E2C5D3548}"/>
                </a:ext>
              </a:extLst>
            </p:cNvPr>
            <p:cNvSpPr/>
            <p:nvPr/>
          </p:nvSpPr>
          <p:spPr>
            <a:xfrm>
              <a:off x="10428855" y="392758"/>
              <a:ext cx="712976" cy="676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3BA7D68-5453-31B4-207D-387C8369D216}"/>
                </a:ext>
              </a:extLst>
            </p:cNvPr>
            <p:cNvSpPr/>
            <p:nvPr/>
          </p:nvSpPr>
          <p:spPr>
            <a:xfrm>
              <a:off x="10428855" y="360266"/>
              <a:ext cx="712800" cy="676800"/>
            </a:xfrm>
            <a:prstGeom prst="ellipse">
              <a:avLst/>
            </a:prstGeom>
            <a:blipFill>
              <a:blip r:embed="rId15"/>
              <a:stretch>
                <a:fillRect l="20307" t="17683" r="20307" b="7489"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9E55260-E461-2D5C-295F-D1B27FCEDC55}"/>
              </a:ext>
            </a:extLst>
          </p:cNvPr>
          <p:cNvGrpSpPr/>
          <p:nvPr/>
        </p:nvGrpSpPr>
        <p:grpSpPr>
          <a:xfrm>
            <a:off x="6255121" y="4390337"/>
            <a:ext cx="490467" cy="430587"/>
            <a:chOff x="10428855" y="360266"/>
            <a:chExt cx="712976" cy="70875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4953F40-1A21-477A-2972-C8403532C2FE}"/>
                </a:ext>
              </a:extLst>
            </p:cNvPr>
            <p:cNvSpPr/>
            <p:nvPr/>
          </p:nvSpPr>
          <p:spPr>
            <a:xfrm>
              <a:off x="10428855" y="392758"/>
              <a:ext cx="712976" cy="676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F260FA-502A-E4DD-B612-87C55E62F5EF}"/>
                </a:ext>
              </a:extLst>
            </p:cNvPr>
            <p:cNvSpPr/>
            <p:nvPr/>
          </p:nvSpPr>
          <p:spPr>
            <a:xfrm>
              <a:off x="10428855" y="360266"/>
              <a:ext cx="712800" cy="676800"/>
            </a:xfrm>
            <a:prstGeom prst="ellipse">
              <a:avLst/>
            </a:prstGeom>
            <a:blipFill>
              <a:blip r:embed="rId15"/>
              <a:stretch>
                <a:fillRect l="20307" t="17683" r="20307" b="7489"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820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51DD-8887-402B-5508-DE6BB110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3975D-C748-2A6B-A74F-FD713B36B5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Keep off your phones!</a:t>
            </a:r>
          </a:p>
          <a:p>
            <a:r>
              <a:rPr lang="en-US" dirty="0"/>
              <a:t>Demonstrator hands up- attention please</a:t>
            </a:r>
          </a:p>
          <a:p>
            <a:r>
              <a:rPr lang="en-US" dirty="0"/>
              <a:t>General lab rules apply</a:t>
            </a:r>
          </a:p>
          <a:p>
            <a:r>
              <a:rPr lang="en-US" dirty="0"/>
              <a:t>Respect each other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8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BF8A5-1665-8EED-DAA6-67C2EC4C5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F7537-4B3C-D847-2FC5-F7D8CE7D5C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8146" y="1798262"/>
            <a:ext cx="9210963" cy="4526124"/>
          </a:xfrm>
        </p:spPr>
        <p:txBody>
          <a:bodyPr/>
          <a:lstStyle/>
          <a:p>
            <a:r>
              <a:rPr lang="en-US" dirty="0"/>
              <a:t>An introduction to genomic surveillance for rabies virus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Wet lab</a:t>
            </a:r>
          </a:p>
          <a:p>
            <a:pPr lvl="2"/>
            <a:r>
              <a:rPr lang="en-US" dirty="0"/>
              <a:t>Sequencing library preparation</a:t>
            </a:r>
          </a:p>
          <a:p>
            <a:pPr lvl="2"/>
            <a:r>
              <a:rPr lang="en-US" dirty="0"/>
              <a:t>Nanopore sequencing</a:t>
            </a:r>
          </a:p>
          <a:p>
            <a:pPr lvl="2"/>
            <a:r>
              <a:rPr lang="en-US" dirty="0"/>
              <a:t>Real-time monitoring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Dry lab</a:t>
            </a:r>
          </a:p>
          <a:p>
            <a:pPr lvl="2"/>
            <a:r>
              <a:rPr lang="en-US" dirty="0"/>
              <a:t>Processing raw data</a:t>
            </a:r>
          </a:p>
          <a:p>
            <a:pPr lvl="2"/>
            <a:r>
              <a:rPr lang="en-US" dirty="0"/>
              <a:t>Building trees</a:t>
            </a:r>
          </a:p>
          <a:p>
            <a:pPr lvl="2"/>
            <a:r>
              <a:rPr lang="en-US" dirty="0" err="1"/>
              <a:t>Visualising</a:t>
            </a:r>
            <a:r>
              <a:rPr lang="en-US" dirty="0"/>
              <a:t> &amp; interpreting your data</a:t>
            </a:r>
          </a:p>
        </p:txBody>
      </p:sp>
      <p:pic>
        <p:nvPicPr>
          <p:cNvPr id="5" name="Picture 4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2185E109-3F35-A358-B799-7152558F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128" y="2339293"/>
            <a:ext cx="4487852" cy="2179413"/>
          </a:xfrm>
          <a:prstGeom prst="rect">
            <a:avLst/>
          </a:prstGeom>
        </p:spPr>
      </p:pic>
      <p:pic>
        <p:nvPicPr>
          <p:cNvPr id="4" name="Picture 3" descr="A picture containing text, circle&#10;&#10;Description automatically generated">
            <a:extLst>
              <a:ext uri="{FF2B5EF4-FFF2-40B4-BE49-F238E27FC236}">
                <a16:creationId xmlns:a16="http://schemas.microsoft.com/office/drawing/2014/main" id="{03C1805C-9B3C-2E3F-509F-BF7234F7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981" y="4513173"/>
            <a:ext cx="2301408" cy="2187075"/>
          </a:xfrm>
          <a:prstGeom prst="rect">
            <a:avLst/>
          </a:prstGeom>
        </p:spPr>
      </p:pic>
      <p:pic>
        <p:nvPicPr>
          <p:cNvPr id="5122" name="Picture 2" descr="Phylogenetic trees in R using ggtree | The Molecular Ecologist">
            <a:extLst>
              <a:ext uri="{FF2B5EF4-FFF2-40B4-BE49-F238E27FC236}">
                <a16:creationId xmlns:a16="http://schemas.microsoft.com/office/drawing/2014/main" id="{819BBFC3-B19D-F053-127C-80C3B19B1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905" y="4513173"/>
            <a:ext cx="2187076" cy="218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64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0A53A7-3D7F-BE13-68EF-6857408598D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30265" b="26257"/>
          <a:stretch/>
        </p:blipFill>
        <p:spPr>
          <a:xfrm>
            <a:off x="220717" y="239001"/>
            <a:ext cx="11287125" cy="69437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0C298-BEE7-50A6-7382-155010A5581A}"/>
              </a:ext>
            </a:extLst>
          </p:cNvPr>
          <p:cNvSpPr txBox="1"/>
          <p:nvPr/>
        </p:nvSpPr>
        <p:spPr>
          <a:xfrm>
            <a:off x="8994699" y="6249667"/>
            <a:ext cx="297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Bautista </a:t>
            </a:r>
            <a:r>
              <a:rPr lang="en-US" i="1" dirty="0"/>
              <a:t>et al.</a:t>
            </a:r>
            <a:r>
              <a:rPr lang="en-US" dirty="0"/>
              <a:t>, </a:t>
            </a:r>
            <a:r>
              <a:rPr lang="en-US" i="1" dirty="0" err="1"/>
              <a:t>JoVE</a:t>
            </a:r>
            <a:r>
              <a:rPr lang="en-US" dirty="0"/>
              <a:t>, accepted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55FB50-EF1A-B0DB-9C24-2ADE7F50D03F}"/>
              </a:ext>
            </a:extLst>
          </p:cNvPr>
          <p:cNvSpPr/>
          <p:nvPr/>
        </p:nvSpPr>
        <p:spPr>
          <a:xfrm>
            <a:off x="7381444" y="370703"/>
            <a:ext cx="3757815" cy="5647038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869A29-0EFC-56F0-4583-8F7A50266CE0}"/>
              </a:ext>
            </a:extLst>
          </p:cNvPr>
          <p:cNvSpPr/>
          <p:nvPr/>
        </p:nvSpPr>
        <p:spPr>
          <a:xfrm>
            <a:off x="4081849" y="2604933"/>
            <a:ext cx="3196281" cy="3412808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2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7ED1-1AA9-EAC3-512C-EB29E286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</p:spPr>
        <p:txBody>
          <a:bodyPr anchor="t">
            <a:normAutofit/>
          </a:bodyPr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FADA547-ABED-A823-5BA7-4D846395C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7161106"/>
              </p:ext>
            </p:extLst>
          </p:nvPr>
        </p:nvGraphicFramePr>
        <p:xfrm>
          <a:off x="838198" y="1690688"/>
          <a:ext cx="10515603" cy="481989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22354">
                  <a:extLst>
                    <a:ext uri="{9D8B030D-6E8A-4147-A177-3AD203B41FA5}">
                      <a16:colId xmlns:a16="http://schemas.microsoft.com/office/drawing/2014/main" val="4276065712"/>
                    </a:ext>
                  </a:extLst>
                </a:gridCol>
                <a:gridCol w="1622354">
                  <a:extLst>
                    <a:ext uri="{9D8B030D-6E8A-4147-A177-3AD203B41FA5}">
                      <a16:colId xmlns:a16="http://schemas.microsoft.com/office/drawing/2014/main" val="948436246"/>
                    </a:ext>
                  </a:extLst>
                </a:gridCol>
                <a:gridCol w="1716131">
                  <a:extLst>
                    <a:ext uri="{9D8B030D-6E8A-4147-A177-3AD203B41FA5}">
                      <a16:colId xmlns:a16="http://schemas.microsoft.com/office/drawing/2014/main" val="2083800073"/>
                    </a:ext>
                  </a:extLst>
                </a:gridCol>
                <a:gridCol w="2200649">
                  <a:extLst>
                    <a:ext uri="{9D8B030D-6E8A-4147-A177-3AD203B41FA5}">
                      <a16:colId xmlns:a16="http://schemas.microsoft.com/office/drawing/2014/main" val="1862145893"/>
                    </a:ext>
                  </a:extLst>
                </a:gridCol>
                <a:gridCol w="1934946">
                  <a:extLst>
                    <a:ext uri="{9D8B030D-6E8A-4147-A177-3AD203B41FA5}">
                      <a16:colId xmlns:a16="http://schemas.microsoft.com/office/drawing/2014/main" val="2109289424"/>
                    </a:ext>
                  </a:extLst>
                </a:gridCol>
                <a:gridCol w="1419169">
                  <a:extLst>
                    <a:ext uri="{9D8B030D-6E8A-4147-A177-3AD203B41FA5}">
                      <a16:colId xmlns:a16="http://schemas.microsoft.com/office/drawing/2014/main" val="799804535"/>
                    </a:ext>
                  </a:extLst>
                </a:gridCol>
              </a:tblGrid>
              <a:tr h="585474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MONDAY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TUESDAY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WEDNESDAY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THURSDAY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FRIDAY</a:t>
                      </a:r>
                    </a:p>
                  </a:txBody>
                  <a:tcPr marL="133062" marR="133062" marT="66531" marB="66531"/>
                </a:tc>
                <a:extLst>
                  <a:ext uri="{0D108BD9-81ED-4DB2-BD59-A6C34878D82A}">
                    <a16:rowId xmlns:a16="http://schemas.microsoft.com/office/drawing/2014/main" val="4005693029"/>
                  </a:ext>
                </a:extLst>
              </a:tr>
              <a:tr h="665311">
                <a:tc>
                  <a:txBody>
                    <a:bodyPr/>
                    <a:lstStyle/>
                    <a:p>
                      <a:r>
                        <a:rPr lang="en-US" sz="1600" dirty="0"/>
                        <a:t>AM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Welcome &amp;</a:t>
                      </a:r>
                    </a:p>
                    <a:p>
                      <a:r>
                        <a:rPr lang="en-US" sz="1600" dirty="0"/>
                        <a:t>Icebreaker!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Normalisation</a:t>
                      </a:r>
                      <a:r>
                        <a:rPr lang="en-US" sz="1600" dirty="0"/>
                        <a:t> practical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Overview of data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Alignments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MADDOG</a:t>
                      </a:r>
                    </a:p>
                  </a:txBody>
                  <a:tcPr marL="133062" marR="133062" marT="66531" marB="66531"/>
                </a:tc>
                <a:extLst>
                  <a:ext uri="{0D108BD9-81ED-4DB2-BD59-A6C34878D82A}">
                    <a16:rowId xmlns:a16="http://schemas.microsoft.com/office/drawing/2014/main" val="1318913482"/>
                  </a:ext>
                </a:extLst>
              </a:tr>
              <a:tr h="66531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Intro seminars: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Genomic surveillance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Nanopore seq</a:t>
                      </a:r>
                    </a:p>
                    <a:p>
                      <a:endParaRPr lang="en-US" sz="1600" dirty="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Nanopore library prep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Intro to command line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Bioinformatics pipeline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GB" sz="16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Tree building &amp; visualisation</a:t>
                      </a:r>
                      <a:endParaRPr lang="en-US" sz="1600" dirty="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MADDOG interpretation</a:t>
                      </a:r>
                    </a:p>
                  </a:txBody>
                  <a:tcPr marL="133062" marR="133062" marT="66531" marB="66531"/>
                </a:tc>
                <a:extLst>
                  <a:ext uri="{0D108BD9-81ED-4DB2-BD59-A6C34878D82A}">
                    <a16:rowId xmlns:a16="http://schemas.microsoft.com/office/drawing/2014/main" val="4108953177"/>
                  </a:ext>
                </a:extLst>
              </a:tr>
              <a:tr h="665311">
                <a:tc>
                  <a:txBody>
                    <a:bodyPr/>
                    <a:lstStyle/>
                    <a:p>
                      <a:r>
                        <a:rPr lang="en-US" sz="1600" dirty="0"/>
                        <a:t>PM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Lab pipeline overview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Considering sample prep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Nanopore library prep 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Bioinformatics pipeline</a:t>
                      </a:r>
                    </a:p>
                    <a:p>
                      <a:endParaRPr lang="en-US" sz="1600" dirty="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GB" sz="16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Tree annotation</a:t>
                      </a:r>
                      <a:endParaRPr lang="en-US" sz="1600" dirty="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Microreact</a:t>
                      </a:r>
                      <a:endParaRPr lang="en-US" sz="1600" dirty="0"/>
                    </a:p>
                  </a:txBody>
                  <a:tcPr marL="133062" marR="133062" marT="66531" marB="66531"/>
                </a:tc>
                <a:extLst>
                  <a:ext uri="{0D108BD9-81ED-4DB2-BD59-A6C34878D82A}">
                    <a16:rowId xmlns:a16="http://schemas.microsoft.com/office/drawing/2014/main" val="2465662305"/>
                  </a:ext>
                </a:extLst>
              </a:tr>
              <a:tr h="66531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Lab masterclass sessions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Sequencing</a:t>
                      </a:r>
                    </a:p>
                    <a:p>
                      <a:r>
                        <a:rPr lang="en-US" sz="1600" i="1" dirty="0"/>
                        <a:t>Seminar</a:t>
                      </a:r>
                      <a:r>
                        <a:rPr lang="en-US" sz="1600" dirty="0"/>
                        <a:t>: RABV seq in practice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QC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GB" sz="16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GenBank submission</a:t>
                      </a:r>
                      <a:endParaRPr lang="en-US" sz="1600" dirty="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33062" marR="133062" marT="66531" marB="66531"/>
                </a:tc>
                <a:extLst>
                  <a:ext uri="{0D108BD9-81ED-4DB2-BD59-A6C34878D82A}">
                    <a16:rowId xmlns:a16="http://schemas.microsoft.com/office/drawing/2014/main" val="2681979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245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7ED1-1AA9-EAC3-512C-EB29E286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FADA547-ABED-A823-5BA7-4D846395CD2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32560146"/>
              </p:ext>
            </p:extLst>
          </p:nvPr>
        </p:nvGraphicFramePr>
        <p:xfrm>
          <a:off x="285750" y="1627188"/>
          <a:ext cx="11474448" cy="226236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93230">
                  <a:extLst>
                    <a:ext uri="{9D8B030D-6E8A-4147-A177-3AD203B41FA5}">
                      <a16:colId xmlns:a16="http://schemas.microsoft.com/office/drawing/2014/main" val="948436246"/>
                    </a:ext>
                  </a:extLst>
                </a:gridCol>
                <a:gridCol w="2214225">
                  <a:extLst>
                    <a:ext uri="{9D8B030D-6E8A-4147-A177-3AD203B41FA5}">
                      <a16:colId xmlns:a16="http://schemas.microsoft.com/office/drawing/2014/main" val="2083800073"/>
                    </a:ext>
                  </a:extLst>
                </a:gridCol>
                <a:gridCol w="2839371">
                  <a:extLst>
                    <a:ext uri="{9D8B030D-6E8A-4147-A177-3AD203B41FA5}">
                      <a16:colId xmlns:a16="http://schemas.microsoft.com/office/drawing/2014/main" val="1862145893"/>
                    </a:ext>
                  </a:extLst>
                </a:gridCol>
                <a:gridCol w="2496550">
                  <a:extLst>
                    <a:ext uri="{9D8B030D-6E8A-4147-A177-3AD203B41FA5}">
                      <a16:colId xmlns:a16="http://schemas.microsoft.com/office/drawing/2014/main" val="2109289424"/>
                    </a:ext>
                  </a:extLst>
                </a:gridCol>
                <a:gridCol w="1831072">
                  <a:extLst>
                    <a:ext uri="{9D8B030D-6E8A-4147-A177-3AD203B41FA5}">
                      <a16:colId xmlns:a16="http://schemas.microsoft.com/office/drawing/2014/main" val="799804535"/>
                    </a:ext>
                  </a:extLst>
                </a:gridCol>
              </a:tblGrid>
              <a:tr h="732472">
                <a:tc>
                  <a:txBody>
                    <a:bodyPr/>
                    <a:lstStyle/>
                    <a:p>
                      <a:r>
                        <a:rPr lang="en-US" sz="1600"/>
                        <a:t>MONDAY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TUESDAY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WEDNESDAY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THURSDAY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FRIDAY</a:t>
                      </a:r>
                    </a:p>
                  </a:txBody>
                  <a:tcPr marL="133062" marR="133062" marT="66531" marB="66531"/>
                </a:tc>
                <a:extLst>
                  <a:ext uri="{0D108BD9-81ED-4DB2-BD59-A6C34878D82A}">
                    <a16:rowId xmlns:a16="http://schemas.microsoft.com/office/drawing/2014/main" val="4005693029"/>
                  </a:ext>
                </a:extLst>
              </a:tr>
              <a:tr h="665311">
                <a:tc>
                  <a:txBody>
                    <a:bodyPr/>
                    <a:lstStyle/>
                    <a:p>
                      <a:r>
                        <a:rPr lang="en-US" sz="1600" dirty="0"/>
                        <a:t>INTRO AND </a:t>
                      </a: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WET LAB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WET LAB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FF"/>
                          </a:highlight>
                        </a:rPr>
                        <a:t>DRY LAB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FF"/>
                          </a:highlight>
                        </a:rPr>
                        <a:t>DRY LAB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FF"/>
                          </a:highlight>
                        </a:rPr>
                        <a:t>DRY LAB</a:t>
                      </a:r>
                    </a:p>
                  </a:txBody>
                  <a:tcPr marL="133062" marR="133062" marT="66531" marB="66531"/>
                </a:tc>
                <a:extLst>
                  <a:ext uri="{0D108BD9-81ED-4DB2-BD59-A6C34878D82A}">
                    <a16:rowId xmlns:a16="http://schemas.microsoft.com/office/drawing/2014/main" val="3396834892"/>
                  </a:ext>
                </a:extLst>
              </a:tr>
              <a:tr h="665311">
                <a:tc>
                  <a:txBody>
                    <a:bodyPr/>
                    <a:lstStyle/>
                    <a:p>
                      <a:r>
                        <a:rPr lang="en-US" sz="1600" b="0" i="0" dirty="0"/>
                        <a:t>Background and lab masterclass sessions </a:t>
                      </a:r>
                    </a:p>
                    <a:p>
                      <a:endParaRPr lang="en-US" sz="1600" dirty="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Nanopore library prep &amp; sequencing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Intro to bioinformatics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GB" sz="16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Alignments and phylogenetic trees</a:t>
                      </a:r>
                      <a:endParaRPr lang="en-US" sz="1600" dirty="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interpretation &amp; </a:t>
                      </a:r>
                      <a:r>
                        <a:rPr lang="en-US" sz="1600" dirty="0" err="1"/>
                        <a:t>visualisation</a:t>
                      </a:r>
                      <a:endParaRPr lang="en-US" sz="1600" dirty="0"/>
                    </a:p>
                  </a:txBody>
                  <a:tcPr marL="133062" marR="133062" marT="66531" marB="66531"/>
                </a:tc>
                <a:extLst>
                  <a:ext uri="{0D108BD9-81ED-4DB2-BD59-A6C34878D82A}">
                    <a16:rowId xmlns:a16="http://schemas.microsoft.com/office/drawing/2014/main" val="4108953177"/>
                  </a:ext>
                </a:extLst>
              </a:tr>
            </a:tbl>
          </a:graphicData>
        </a:graphic>
      </p:graphicFrame>
      <p:pic>
        <p:nvPicPr>
          <p:cNvPr id="3" name="Picture 2" descr="Phylogenetic trees in R using ggtree | The Molecular Ecologist">
            <a:extLst>
              <a:ext uri="{FF2B5EF4-FFF2-40B4-BE49-F238E27FC236}">
                <a16:creationId xmlns:a16="http://schemas.microsoft.com/office/drawing/2014/main" id="{25117578-10D0-6F78-A239-1893A6D89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025" y="4221291"/>
            <a:ext cx="1730692" cy="173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at Cartoon png download - 1280*794 - Free Transparent Commandline  Interface png Download. - CleanPNG / KissPNG">
            <a:extLst>
              <a:ext uri="{FF2B5EF4-FFF2-40B4-BE49-F238E27FC236}">
                <a16:creationId xmlns:a16="http://schemas.microsoft.com/office/drawing/2014/main" id="{70720AB9-4EBE-BB1B-522B-57E497E0B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36" y="4341257"/>
            <a:ext cx="2187076" cy="135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irst Nanopore Sequencing of Human Genome">
            <a:extLst>
              <a:ext uri="{FF2B5EF4-FFF2-40B4-BE49-F238E27FC236}">
                <a16:creationId xmlns:a16="http://schemas.microsoft.com/office/drawing/2014/main" id="{DFEB9DA9-0CFD-8431-21BD-80AB93347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10" y="4062412"/>
            <a:ext cx="34798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icro react - GECO Seqlab">
            <a:extLst>
              <a:ext uri="{FF2B5EF4-FFF2-40B4-BE49-F238E27FC236}">
                <a16:creationId xmlns:a16="http://schemas.microsoft.com/office/drawing/2014/main" id="{E147962E-1D3E-BD92-B7F0-E226BB77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330" y="4428403"/>
            <a:ext cx="2531365" cy="12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882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EFD2-AA17-587E-F3AD-ECF91CFD0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expectations?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B72C-6A96-F9D3-9AD6-040126AD5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5400" dirty="0"/>
              <a:t>POLL</a:t>
            </a:r>
          </a:p>
          <a:p>
            <a:r>
              <a:rPr lang="en-GB" sz="4400" b="0" i="0" dirty="0">
                <a:effectLst/>
                <a:latin typeface="Source Sans Pro" panose="020B0503030403020204" pitchFamily="34" charset="77"/>
                <a:hlinkClick r:id="rId2"/>
              </a:rPr>
              <a:t>https://PollEv.com/surveys/fWiyeJySJ3mVr7VFiloHV/respond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65788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6110</TotalTime>
  <Words>306</Words>
  <Application>Microsoft Macintosh PowerPoint</Application>
  <PresentationFormat>Widescreen</PresentationFormat>
  <Paragraphs>108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Source Sans Pro</vt:lpstr>
      <vt:lpstr>Office Theme</vt:lpstr>
      <vt:lpstr>Welcome!</vt:lpstr>
      <vt:lpstr>PowerPoint Presentation</vt:lpstr>
      <vt:lpstr>Who are we?</vt:lpstr>
      <vt:lpstr>Workshop etiquette</vt:lpstr>
      <vt:lpstr>Workshop content</vt:lpstr>
      <vt:lpstr>PowerPoint Presentation</vt:lpstr>
      <vt:lpstr>Schedule</vt:lpstr>
      <vt:lpstr>Schedule</vt:lpstr>
      <vt:lpstr>What are your expectations?</vt:lpstr>
      <vt:lpstr>Who are you?</vt:lpstr>
      <vt:lpstr>Speed dating! </vt:lpstr>
      <vt:lpstr>Questions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Kirstyn Brunker</cp:lastModifiedBy>
  <cp:revision>73</cp:revision>
  <dcterms:created xsi:type="dcterms:W3CDTF">2021-01-06T14:22:07Z</dcterms:created>
  <dcterms:modified xsi:type="dcterms:W3CDTF">2023-06-26T09:07:15Z</dcterms:modified>
  <cp:category/>
</cp:coreProperties>
</file>